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4"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0" d="100"/>
          <a:sy n="100" d="100"/>
        </p:scale>
        <p:origin x="10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386A5-AF1A-48D7-9AC2-1B8827B2DC91}"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E738BB65-62CD-45F0-A518-DBB18E8BFA3E}">
      <dgm:prSet/>
      <dgm:spPr/>
      <dgm:t>
        <a:bodyPr/>
        <a:lstStyle/>
        <a:p>
          <a:r>
            <a:rPr lang="en-US" dirty="0"/>
            <a:t>Pillars of Success for New Association</a:t>
          </a:r>
        </a:p>
      </dgm:t>
    </dgm:pt>
    <dgm:pt modelId="{4BCB4AA0-05FF-4FD7-818F-85B020424F2B}" type="parTrans" cxnId="{9FFB44C0-2FEC-4035-AAF1-8EF943A865C7}">
      <dgm:prSet/>
      <dgm:spPr/>
      <dgm:t>
        <a:bodyPr/>
        <a:lstStyle/>
        <a:p>
          <a:endParaRPr lang="en-US"/>
        </a:p>
      </dgm:t>
    </dgm:pt>
    <dgm:pt modelId="{2E415E6C-9AD0-4B68-BEE2-5B4CFE390FCB}" type="sibTrans" cxnId="{9FFB44C0-2FEC-4035-AAF1-8EF943A865C7}">
      <dgm:prSet/>
      <dgm:spPr/>
      <dgm:t>
        <a:bodyPr/>
        <a:lstStyle/>
        <a:p>
          <a:endParaRPr lang="en-US"/>
        </a:p>
      </dgm:t>
    </dgm:pt>
    <dgm:pt modelId="{257FF70D-7867-4B34-913A-A2C6D7542289}">
      <dgm:prSet/>
      <dgm:spPr/>
      <dgm:t>
        <a:bodyPr/>
        <a:lstStyle/>
        <a:p>
          <a:r>
            <a:rPr lang="en-US"/>
            <a:t>House League Program</a:t>
          </a:r>
        </a:p>
      </dgm:t>
    </dgm:pt>
    <dgm:pt modelId="{A5A7AAFE-E0D2-4081-81E7-50AD9907BEC5}" type="parTrans" cxnId="{33C93B58-81E1-4E20-84DD-E73CE80C79CE}">
      <dgm:prSet/>
      <dgm:spPr/>
      <dgm:t>
        <a:bodyPr/>
        <a:lstStyle/>
        <a:p>
          <a:endParaRPr lang="en-US"/>
        </a:p>
      </dgm:t>
    </dgm:pt>
    <dgm:pt modelId="{BEE5285A-020F-45F4-9042-D0AF75FE47AB}" type="sibTrans" cxnId="{33C93B58-81E1-4E20-84DD-E73CE80C79CE}">
      <dgm:prSet/>
      <dgm:spPr/>
      <dgm:t>
        <a:bodyPr/>
        <a:lstStyle/>
        <a:p>
          <a:endParaRPr lang="en-US"/>
        </a:p>
      </dgm:t>
    </dgm:pt>
    <dgm:pt modelId="{2E187E75-0067-494A-96B2-292D575CFCA0}">
      <dgm:prSet/>
      <dgm:spPr/>
      <dgm:t>
        <a:bodyPr/>
        <a:lstStyle/>
        <a:p>
          <a:r>
            <a:rPr lang="en-US" dirty="0"/>
            <a:t>Team Creation</a:t>
          </a:r>
        </a:p>
      </dgm:t>
    </dgm:pt>
    <dgm:pt modelId="{AA2D6971-F480-4DD4-9D65-1E5B9DAE915C}" type="parTrans" cxnId="{7A94E9C7-5836-44FC-B16B-3B99DE862899}">
      <dgm:prSet/>
      <dgm:spPr/>
      <dgm:t>
        <a:bodyPr/>
        <a:lstStyle/>
        <a:p>
          <a:endParaRPr lang="en-US"/>
        </a:p>
      </dgm:t>
    </dgm:pt>
    <dgm:pt modelId="{5B1D9A4F-B0C1-4231-8AA5-A7D85590E275}" type="sibTrans" cxnId="{7A94E9C7-5836-44FC-B16B-3B99DE862899}">
      <dgm:prSet/>
      <dgm:spPr/>
      <dgm:t>
        <a:bodyPr/>
        <a:lstStyle/>
        <a:p>
          <a:endParaRPr lang="en-US"/>
        </a:p>
      </dgm:t>
    </dgm:pt>
    <dgm:pt modelId="{B9A36AC8-2DEE-4D2A-A500-32FBE686F8EE}">
      <dgm:prSet/>
      <dgm:spPr/>
      <dgm:t>
        <a:bodyPr/>
        <a:lstStyle/>
        <a:p>
          <a:r>
            <a:rPr lang="en-US"/>
            <a:t>Programming Locations</a:t>
          </a:r>
        </a:p>
      </dgm:t>
    </dgm:pt>
    <dgm:pt modelId="{459E6F3D-4721-4AF5-81F0-60DE5D6CF0D0}" type="parTrans" cxnId="{9F42C34A-46E9-4D8C-9F52-E1BC072825A5}">
      <dgm:prSet/>
      <dgm:spPr/>
      <dgm:t>
        <a:bodyPr/>
        <a:lstStyle/>
        <a:p>
          <a:endParaRPr lang="en-US"/>
        </a:p>
      </dgm:t>
    </dgm:pt>
    <dgm:pt modelId="{B0C6AF31-AC1C-4FB0-9039-5C252685EE61}" type="sibTrans" cxnId="{9F42C34A-46E9-4D8C-9F52-E1BC072825A5}">
      <dgm:prSet/>
      <dgm:spPr/>
      <dgm:t>
        <a:bodyPr/>
        <a:lstStyle/>
        <a:p>
          <a:endParaRPr lang="en-US"/>
        </a:p>
      </dgm:t>
    </dgm:pt>
    <dgm:pt modelId="{1869B95F-85D8-4327-A4FB-C373E53F4631}">
      <dgm:prSet/>
      <dgm:spPr/>
      <dgm:t>
        <a:bodyPr/>
        <a:lstStyle/>
        <a:p>
          <a:r>
            <a:rPr lang="en-US" dirty="0"/>
            <a:t>Travel Program</a:t>
          </a:r>
        </a:p>
      </dgm:t>
    </dgm:pt>
    <dgm:pt modelId="{851EFAB2-6E5D-4BF4-A72B-27FEB61A0E90}" type="parTrans" cxnId="{5CF49177-1073-4AE3-B23F-60667DCF0601}">
      <dgm:prSet/>
      <dgm:spPr/>
      <dgm:t>
        <a:bodyPr/>
        <a:lstStyle/>
        <a:p>
          <a:endParaRPr lang="en-US"/>
        </a:p>
      </dgm:t>
    </dgm:pt>
    <dgm:pt modelId="{B268A7F6-7AB4-4479-8B6E-D7353C4622F4}" type="sibTrans" cxnId="{5CF49177-1073-4AE3-B23F-60667DCF0601}">
      <dgm:prSet/>
      <dgm:spPr/>
      <dgm:t>
        <a:bodyPr/>
        <a:lstStyle/>
        <a:p>
          <a:endParaRPr lang="en-US"/>
        </a:p>
      </dgm:t>
    </dgm:pt>
    <dgm:pt modelId="{4E134690-7BAA-476C-8D08-BD9E2A168274}">
      <dgm:prSet/>
      <dgm:spPr/>
      <dgm:t>
        <a:bodyPr/>
        <a:lstStyle/>
        <a:p>
          <a:r>
            <a:rPr lang="en-US"/>
            <a:t>Team and Coach Selection Process</a:t>
          </a:r>
        </a:p>
      </dgm:t>
    </dgm:pt>
    <dgm:pt modelId="{4E19334D-D83C-45F8-A22B-95FFADECF6D5}" type="parTrans" cxnId="{6F12FAF3-36C2-4C34-BCD5-8E780A92ACDD}">
      <dgm:prSet/>
      <dgm:spPr/>
      <dgm:t>
        <a:bodyPr/>
        <a:lstStyle/>
        <a:p>
          <a:endParaRPr lang="en-US"/>
        </a:p>
      </dgm:t>
    </dgm:pt>
    <dgm:pt modelId="{77E79DEB-E211-4433-93CC-3ECABBDEFDDB}" type="sibTrans" cxnId="{6F12FAF3-36C2-4C34-BCD5-8E780A92ACDD}">
      <dgm:prSet/>
      <dgm:spPr/>
      <dgm:t>
        <a:bodyPr/>
        <a:lstStyle/>
        <a:p>
          <a:endParaRPr lang="en-US"/>
        </a:p>
      </dgm:t>
    </dgm:pt>
    <dgm:pt modelId="{D8C2189E-7387-4FE8-81FB-6A75B1B62F12}">
      <dgm:prSet/>
      <dgm:spPr/>
      <dgm:t>
        <a:bodyPr/>
        <a:lstStyle/>
        <a:p>
          <a:r>
            <a:rPr lang="en-US"/>
            <a:t>Proposed Program Structure</a:t>
          </a:r>
        </a:p>
      </dgm:t>
    </dgm:pt>
    <dgm:pt modelId="{7AD8B605-5AB9-429F-810E-2E76C2C108C0}" type="parTrans" cxnId="{FC271A12-2435-4920-BB9D-DD93ACC86892}">
      <dgm:prSet/>
      <dgm:spPr/>
      <dgm:t>
        <a:bodyPr/>
        <a:lstStyle/>
        <a:p>
          <a:endParaRPr lang="en-US"/>
        </a:p>
      </dgm:t>
    </dgm:pt>
    <dgm:pt modelId="{2108B350-0772-4DEB-BBA2-9EF6F78107DC}" type="sibTrans" cxnId="{FC271A12-2435-4920-BB9D-DD93ACC86892}">
      <dgm:prSet/>
      <dgm:spPr/>
      <dgm:t>
        <a:bodyPr/>
        <a:lstStyle/>
        <a:p>
          <a:endParaRPr lang="en-US"/>
        </a:p>
      </dgm:t>
    </dgm:pt>
    <dgm:pt modelId="{568A2F3B-4F99-4D74-813D-C57D1F5D36D1}">
      <dgm:prSet/>
      <dgm:spPr/>
      <dgm:t>
        <a:bodyPr/>
        <a:lstStyle/>
        <a:p>
          <a:r>
            <a:rPr lang="en-US" dirty="0"/>
            <a:t>Programming Locations</a:t>
          </a:r>
        </a:p>
      </dgm:t>
    </dgm:pt>
    <dgm:pt modelId="{AA47DAEA-FFD1-4BA5-B047-DAC87283C584}" type="parTrans" cxnId="{85A75D09-92A4-4E6E-BD66-99BBFFA734EA}">
      <dgm:prSet/>
      <dgm:spPr/>
      <dgm:t>
        <a:bodyPr/>
        <a:lstStyle/>
        <a:p>
          <a:endParaRPr lang="en-US"/>
        </a:p>
      </dgm:t>
    </dgm:pt>
    <dgm:pt modelId="{285EFFD2-DE16-46C1-BF31-8FFDE5A4F1A7}" type="sibTrans" cxnId="{85A75D09-92A4-4E6E-BD66-99BBFFA734EA}">
      <dgm:prSet/>
      <dgm:spPr/>
      <dgm:t>
        <a:bodyPr/>
        <a:lstStyle/>
        <a:p>
          <a:endParaRPr lang="en-US"/>
        </a:p>
      </dgm:t>
    </dgm:pt>
    <dgm:pt modelId="{275F2875-75FA-4AA1-B127-B3B8E8280928}">
      <dgm:prSet/>
      <dgm:spPr/>
      <dgm:t>
        <a:bodyPr/>
        <a:lstStyle/>
        <a:p>
          <a:r>
            <a:rPr lang="en-US" dirty="0"/>
            <a:t>Q&amp;A Session</a:t>
          </a:r>
        </a:p>
      </dgm:t>
    </dgm:pt>
    <dgm:pt modelId="{B506602F-DEA7-4A4F-BED6-EE26BB057299}" type="parTrans" cxnId="{2DF1C09E-717D-4A8C-BCD1-C7842DF8D6B6}">
      <dgm:prSet/>
      <dgm:spPr/>
      <dgm:t>
        <a:bodyPr/>
        <a:lstStyle/>
        <a:p>
          <a:endParaRPr lang="en-US"/>
        </a:p>
      </dgm:t>
    </dgm:pt>
    <dgm:pt modelId="{31449325-A2B9-491B-B74A-027E80FB9AAC}" type="sibTrans" cxnId="{2DF1C09E-717D-4A8C-BCD1-C7842DF8D6B6}">
      <dgm:prSet/>
      <dgm:spPr/>
      <dgm:t>
        <a:bodyPr/>
        <a:lstStyle/>
        <a:p>
          <a:endParaRPr lang="en-US"/>
        </a:p>
      </dgm:t>
    </dgm:pt>
    <dgm:pt modelId="{5CF7B892-92D4-49F0-8D2E-5B7D67296E4A}">
      <dgm:prSet/>
      <dgm:spPr/>
      <dgm:t>
        <a:bodyPr/>
        <a:lstStyle/>
        <a:p>
          <a:r>
            <a:rPr lang="en-US" dirty="0"/>
            <a:t>Team Composition</a:t>
          </a:r>
        </a:p>
      </dgm:t>
    </dgm:pt>
    <dgm:pt modelId="{7F39C455-9533-4954-BEC7-854CAC02B216}" type="parTrans" cxnId="{2F39F7B4-0D1B-47BC-9763-CA64219E8EA5}">
      <dgm:prSet/>
      <dgm:spPr/>
      <dgm:t>
        <a:bodyPr/>
        <a:lstStyle/>
        <a:p>
          <a:endParaRPr lang="en-US"/>
        </a:p>
      </dgm:t>
    </dgm:pt>
    <dgm:pt modelId="{165EF358-7621-42AD-A362-4AB8B40738AF}" type="sibTrans" cxnId="{2F39F7B4-0D1B-47BC-9763-CA64219E8EA5}">
      <dgm:prSet/>
      <dgm:spPr/>
      <dgm:t>
        <a:bodyPr/>
        <a:lstStyle/>
        <a:p>
          <a:endParaRPr lang="en-US"/>
        </a:p>
      </dgm:t>
    </dgm:pt>
    <dgm:pt modelId="{5E94C675-B6F9-45D1-878B-4CFCF21B9A83}">
      <dgm:prSet/>
      <dgm:spPr/>
      <dgm:t>
        <a:bodyPr/>
        <a:lstStyle/>
        <a:p>
          <a:r>
            <a:rPr lang="en-US" dirty="0"/>
            <a:t>Philosophy</a:t>
          </a:r>
        </a:p>
      </dgm:t>
    </dgm:pt>
    <dgm:pt modelId="{5C1F9A00-3B13-48A5-A14C-D40762E8CBB4}" type="parTrans" cxnId="{57B55A4C-7826-4A87-BC0A-4B04B96382DD}">
      <dgm:prSet/>
      <dgm:spPr/>
    </dgm:pt>
    <dgm:pt modelId="{E697F021-992F-4114-92C1-5EE717E374E0}" type="sibTrans" cxnId="{57B55A4C-7826-4A87-BC0A-4B04B96382DD}">
      <dgm:prSet/>
      <dgm:spPr/>
    </dgm:pt>
    <dgm:pt modelId="{E84C351E-6F13-4F7F-8D51-310FDA142307}" type="pres">
      <dgm:prSet presAssocID="{59C386A5-AF1A-48D7-9AC2-1B8827B2DC91}" presName="linear" presStyleCnt="0">
        <dgm:presLayoutVars>
          <dgm:dir/>
          <dgm:animLvl val="lvl"/>
          <dgm:resizeHandles val="exact"/>
        </dgm:presLayoutVars>
      </dgm:prSet>
      <dgm:spPr/>
    </dgm:pt>
    <dgm:pt modelId="{D3692AB4-D9B5-4185-8B3F-3E9F3F73905A}" type="pres">
      <dgm:prSet presAssocID="{E738BB65-62CD-45F0-A518-DBB18E8BFA3E}" presName="parentLin" presStyleCnt="0"/>
      <dgm:spPr/>
    </dgm:pt>
    <dgm:pt modelId="{91C459C0-67EC-45FB-9920-9823AA860694}" type="pres">
      <dgm:prSet presAssocID="{E738BB65-62CD-45F0-A518-DBB18E8BFA3E}" presName="parentLeftMargin" presStyleLbl="node1" presStyleIdx="0" presStyleCnt="4"/>
      <dgm:spPr/>
    </dgm:pt>
    <dgm:pt modelId="{6C220810-BBEE-40D8-A63F-DBEB864A0EDE}" type="pres">
      <dgm:prSet presAssocID="{E738BB65-62CD-45F0-A518-DBB18E8BFA3E}" presName="parentText" presStyleLbl="node1" presStyleIdx="0" presStyleCnt="4">
        <dgm:presLayoutVars>
          <dgm:chMax val="0"/>
          <dgm:bulletEnabled val="1"/>
        </dgm:presLayoutVars>
      </dgm:prSet>
      <dgm:spPr/>
    </dgm:pt>
    <dgm:pt modelId="{88219E05-CB23-47F9-8B70-4504C2847382}" type="pres">
      <dgm:prSet presAssocID="{E738BB65-62CD-45F0-A518-DBB18E8BFA3E}" presName="negativeSpace" presStyleCnt="0"/>
      <dgm:spPr/>
    </dgm:pt>
    <dgm:pt modelId="{013DC5BE-D801-4FBB-9824-7091AA5E63F6}" type="pres">
      <dgm:prSet presAssocID="{E738BB65-62CD-45F0-A518-DBB18E8BFA3E}" presName="childText" presStyleLbl="conFgAcc1" presStyleIdx="0" presStyleCnt="4">
        <dgm:presLayoutVars>
          <dgm:bulletEnabled val="1"/>
        </dgm:presLayoutVars>
      </dgm:prSet>
      <dgm:spPr/>
    </dgm:pt>
    <dgm:pt modelId="{64807A3C-4C9F-4FA9-8353-95562D71CB3C}" type="pres">
      <dgm:prSet presAssocID="{2E415E6C-9AD0-4B68-BEE2-5B4CFE390FCB}" presName="spaceBetweenRectangles" presStyleCnt="0"/>
      <dgm:spPr/>
    </dgm:pt>
    <dgm:pt modelId="{B79DC30F-0CDB-408C-9805-67ED014DBE5F}" type="pres">
      <dgm:prSet presAssocID="{257FF70D-7867-4B34-913A-A2C6D7542289}" presName="parentLin" presStyleCnt="0"/>
      <dgm:spPr/>
    </dgm:pt>
    <dgm:pt modelId="{CF61B15D-CB8B-4C6A-B358-FF9A9ACF34EF}" type="pres">
      <dgm:prSet presAssocID="{257FF70D-7867-4B34-913A-A2C6D7542289}" presName="parentLeftMargin" presStyleLbl="node1" presStyleIdx="0" presStyleCnt="4"/>
      <dgm:spPr/>
    </dgm:pt>
    <dgm:pt modelId="{50065774-1D01-4AB3-A011-4898568ACF10}" type="pres">
      <dgm:prSet presAssocID="{257FF70D-7867-4B34-913A-A2C6D7542289}" presName="parentText" presStyleLbl="node1" presStyleIdx="1" presStyleCnt="4">
        <dgm:presLayoutVars>
          <dgm:chMax val="0"/>
          <dgm:bulletEnabled val="1"/>
        </dgm:presLayoutVars>
      </dgm:prSet>
      <dgm:spPr/>
    </dgm:pt>
    <dgm:pt modelId="{DA6608E8-B2DB-45E6-B724-C0E83ACB153B}" type="pres">
      <dgm:prSet presAssocID="{257FF70D-7867-4B34-913A-A2C6D7542289}" presName="negativeSpace" presStyleCnt="0"/>
      <dgm:spPr/>
    </dgm:pt>
    <dgm:pt modelId="{E16123C4-C3A8-4393-9DCE-32207A666717}" type="pres">
      <dgm:prSet presAssocID="{257FF70D-7867-4B34-913A-A2C6D7542289}" presName="childText" presStyleLbl="conFgAcc1" presStyleIdx="1" presStyleCnt="4">
        <dgm:presLayoutVars>
          <dgm:bulletEnabled val="1"/>
        </dgm:presLayoutVars>
      </dgm:prSet>
      <dgm:spPr/>
    </dgm:pt>
    <dgm:pt modelId="{C641E758-6E22-4C62-A0CF-DF33D3C90E57}" type="pres">
      <dgm:prSet presAssocID="{BEE5285A-020F-45F4-9042-D0AF75FE47AB}" presName="spaceBetweenRectangles" presStyleCnt="0"/>
      <dgm:spPr/>
    </dgm:pt>
    <dgm:pt modelId="{BD7FC08B-E6B0-4B8C-A940-E34E05930FED}" type="pres">
      <dgm:prSet presAssocID="{1869B95F-85D8-4327-A4FB-C373E53F4631}" presName="parentLin" presStyleCnt="0"/>
      <dgm:spPr/>
    </dgm:pt>
    <dgm:pt modelId="{F43CCFBA-6E8F-4BAE-8726-AECE9756C42C}" type="pres">
      <dgm:prSet presAssocID="{1869B95F-85D8-4327-A4FB-C373E53F4631}" presName="parentLeftMargin" presStyleLbl="node1" presStyleIdx="1" presStyleCnt="4"/>
      <dgm:spPr/>
    </dgm:pt>
    <dgm:pt modelId="{E481A392-4C2A-4674-A638-DDAC0B66E6D7}" type="pres">
      <dgm:prSet presAssocID="{1869B95F-85D8-4327-A4FB-C373E53F4631}" presName="parentText" presStyleLbl="node1" presStyleIdx="2" presStyleCnt="4">
        <dgm:presLayoutVars>
          <dgm:chMax val="0"/>
          <dgm:bulletEnabled val="1"/>
        </dgm:presLayoutVars>
      </dgm:prSet>
      <dgm:spPr/>
    </dgm:pt>
    <dgm:pt modelId="{E241B37D-92FC-473C-BBA7-05A8595A06C2}" type="pres">
      <dgm:prSet presAssocID="{1869B95F-85D8-4327-A4FB-C373E53F4631}" presName="negativeSpace" presStyleCnt="0"/>
      <dgm:spPr/>
    </dgm:pt>
    <dgm:pt modelId="{67426126-34B6-4E4F-8C45-791824B951FF}" type="pres">
      <dgm:prSet presAssocID="{1869B95F-85D8-4327-A4FB-C373E53F4631}" presName="childText" presStyleLbl="conFgAcc1" presStyleIdx="2" presStyleCnt="4">
        <dgm:presLayoutVars>
          <dgm:bulletEnabled val="1"/>
        </dgm:presLayoutVars>
      </dgm:prSet>
      <dgm:spPr/>
    </dgm:pt>
    <dgm:pt modelId="{82FF1A75-7B67-424E-91DB-F3EDC8EAC238}" type="pres">
      <dgm:prSet presAssocID="{B268A7F6-7AB4-4479-8B6E-D7353C4622F4}" presName="spaceBetweenRectangles" presStyleCnt="0"/>
      <dgm:spPr/>
    </dgm:pt>
    <dgm:pt modelId="{CACAB881-A1DC-43B3-BA7E-07AA941F1447}" type="pres">
      <dgm:prSet presAssocID="{275F2875-75FA-4AA1-B127-B3B8E8280928}" presName="parentLin" presStyleCnt="0"/>
      <dgm:spPr/>
    </dgm:pt>
    <dgm:pt modelId="{4962D9F4-7E7E-48B6-BAF5-517599C4C95C}" type="pres">
      <dgm:prSet presAssocID="{275F2875-75FA-4AA1-B127-B3B8E8280928}" presName="parentLeftMargin" presStyleLbl="node1" presStyleIdx="2" presStyleCnt="4"/>
      <dgm:spPr/>
    </dgm:pt>
    <dgm:pt modelId="{A253A540-A55C-44C5-BED5-E400A4D86813}" type="pres">
      <dgm:prSet presAssocID="{275F2875-75FA-4AA1-B127-B3B8E8280928}" presName="parentText" presStyleLbl="node1" presStyleIdx="3" presStyleCnt="4">
        <dgm:presLayoutVars>
          <dgm:chMax val="0"/>
          <dgm:bulletEnabled val="1"/>
        </dgm:presLayoutVars>
      </dgm:prSet>
      <dgm:spPr/>
    </dgm:pt>
    <dgm:pt modelId="{2A65EE07-14F8-4DD0-96A8-12248FCDA4F4}" type="pres">
      <dgm:prSet presAssocID="{275F2875-75FA-4AA1-B127-B3B8E8280928}" presName="negativeSpace" presStyleCnt="0"/>
      <dgm:spPr/>
    </dgm:pt>
    <dgm:pt modelId="{4F421415-1E25-4BB0-8F35-CD91D613C0B0}" type="pres">
      <dgm:prSet presAssocID="{275F2875-75FA-4AA1-B127-B3B8E8280928}" presName="childText" presStyleLbl="conFgAcc1" presStyleIdx="3" presStyleCnt="4">
        <dgm:presLayoutVars>
          <dgm:bulletEnabled val="1"/>
        </dgm:presLayoutVars>
      </dgm:prSet>
      <dgm:spPr/>
    </dgm:pt>
  </dgm:ptLst>
  <dgm:cxnLst>
    <dgm:cxn modelId="{85A75D09-92A4-4E6E-BD66-99BBFFA734EA}" srcId="{1869B95F-85D8-4327-A4FB-C373E53F4631}" destId="{568A2F3B-4F99-4D74-813D-C57D1F5D36D1}" srcOrd="2" destOrd="0" parTransId="{AA47DAEA-FFD1-4BA5-B047-DAC87283C584}" sibTransId="{285EFFD2-DE16-46C1-BF31-8FFDE5A4F1A7}"/>
    <dgm:cxn modelId="{6C275309-C1B9-4077-913F-34D101F4A077}" type="presOf" srcId="{257FF70D-7867-4B34-913A-A2C6D7542289}" destId="{CF61B15D-CB8B-4C6A-B358-FF9A9ACF34EF}" srcOrd="0" destOrd="0" presId="urn:microsoft.com/office/officeart/2005/8/layout/list1"/>
    <dgm:cxn modelId="{9BBBC90C-69A3-4209-85B5-16CA5D7A4EB3}" type="presOf" srcId="{5CF7B892-92D4-49F0-8D2E-5B7D67296E4A}" destId="{67426126-34B6-4E4F-8C45-791824B951FF}" srcOrd="0" destOrd="3" presId="urn:microsoft.com/office/officeart/2005/8/layout/list1"/>
    <dgm:cxn modelId="{FC271A12-2435-4920-BB9D-DD93ACC86892}" srcId="{1869B95F-85D8-4327-A4FB-C373E53F4631}" destId="{D8C2189E-7387-4FE8-81FB-6A75B1B62F12}" srcOrd="1" destOrd="0" parTransId="{7AD8B605-5AB9-429F-810E-2E76C2C108C0}" sibTransId="{2108B350-0772-4DEB-BBA2-9EF6F78107DC}"/>
    <dgm:cxn modelId="{793CE71E-A327-4289-B565-0D172DA741A2}" type="presOf" srcId="{4E134690-7BAA-476C-8D08-BD9E2A168274}" destId="{67426126-34B6-4E4F-8C45-791824B951FF}" srcOrd="0" destOrd="0" presId="urn:microsoft.com/office/officeart/2005/8/layout/list1"/>
    <dgm:cxn modelId="{C9EE9435-72A3-4510-A24C-3E68DCE850FB}" type="presOf" srcId="{B9A36AC8-2DEE-4D2A-A500-32FBE686F8EE}" destId="{E16123C4-C3A8-4393-9DCE-32207A666717}" srcOrd="0" destOrd="2" presId="urn:microsoft.com/office/officeart/2005/8/layout/list1"/>
    <dgm:cxn modelId="{9CF2C93E-12C2-4ADD-8338-9D9FB13154F5}" type="presOf" srcId="{D8C2189E-7387-4FE8-81FB-6A75B1B62F12}" destId="{67426126-34B6-4E4F-8C45-791824B951FF}" srcOrd="0" destOrd="1" presId="urn:microsoft.com/office/officeart/2005/8/layout/list1"/>
    <dgm:cxn modelId="{9F42C34A-46E9-4D8C-9F52-E1BC072825A5}" srcId="{257FF70D-7867-4B34-913A-A2C6D7542289}" destId="{B9A36AC8-2DEE-4D2A-A500-32FBE686F8EE}" srcOrd="2" destOrd="0" parTransId="{459E6F3D-4721-4AF5-81F0-60DE5D6CF0D0}" sibTransId="{B0C6AF31-AC1C-4FB0-9039-5C252685EE61}"/>
    <dgm:cxn modelId="{57B55A4C-7826-4A87-BC0A-4B04B96382DD}" srcId="{257FF70D-7867-4B34-913A-A2C6D7542289}" destId="{5E94C675-B6F9-45D1-878B-4CFCF21B9A83}" srcOrd="0" destOrd="0" parTransId="{5C1F9A00-3B13-48A5-A14C-D40762E8CBB4}" sibTransId="{E697F021-992F-4114-92C1-5EE717E374E0}"/>
    <dgm:cxn modelId="{D337D94F-C576-4476-B32E-125398ADA912}" type="presOf" srcId="{5E94C675-B6F9-45D1-878B-4CFCF21B9A83}" destId="{E16123C4-C3A8-4393-9DCE-32207A666717}" srcOrd="0" destOrd="0" presId="urn:microsoft.com/office/officeart/2005/8/layout/list1"/>
    <dgm:cxn modelId="{87845973-ADAA-425E-978D-02DFB4EFAE64}" type="presOf" srcId="{59C386A5-AF1A-48D7-9AC2-1B8827B2DC91}" destId="{E84C351E-6F13-4F7F-8D51-310FDA142307}" srcOrd="0" destOrd="0" presId="urn:microsoft.com/office/officeart/2005/8/layout/list1"/>
    <dgm:cxn modelId="{148C2677-EF89-4148-9C87-80D9CAE0243B}" type="presOf" srcId="{E738BB65-62CD-45F0-A518-DBB18E8BFA3E}" destId="{6C220810-BBEE-40D8-A63F-DBEB864A0EDE}" srcOrd="1" destOrd="0" presId="urn:microsoft.com/office/officeart/2005/8/layout/list1"/>
    <dgm:cxn modelId="{5CF49177-1073-4AE3-B23F-60667DCF0601}" srcId="{59C386A5-AF1A-48D7-9AC2-1B8827B2DC91}" destId="{1869B95F-85D8-4327-A4FB-C373E53F4631}" srcOrd="2" destOrd="0" parTransId="{851EFAB2-6E5D-4BF4-A72B-27FEB61A0E90}" sibTransId="{B268A7F6-7AB4-4479-8B6E-D7353C4622F4}"/>
    <dgm:cxn modelId="{33C93B58-81E1-4E20-84DD-E73CE80C79CE}" srcId="{59C386A5-AF1A-48D7-9AC2-1B8827B2DC91}" destId="{257FF70D-7867-4B34-913A-A2C6D7542289}" srcOrd="1" destOrd="0" parTransId="{A5A7AAFE-E0D2-4081-81E7-50AD9907BEC5}" sibTransId="{BEE5285A-020F-45F4-9042-D0AF75FE47AB}"/>
    <dgm:cxn modelId="{40426194-1D0D-49C3-BB50-3DE41B158294}" type="presOf" srcId="{1869B95F-85D8-4327-A4FB-C373E53F4631}" destId="{E481A392-4C2A-4674-A638-DDAC0B66E6D7}" srcOrd="1" destOrd="0" presId="urn:microsoft.com/office/officeart/2005/8/layout/list1"/>
    <dgm:cxn modelId="{29D23495-5F23-4C78-878B-FF6725BB4564}" type="presOf" srcId="{1869B95F-85D8-4327-A4FB-C373E53F4631}" destId="{F43CCFBA-6E8F-4BAE-8726-AECE9756C42C}" srcOrd="0" destOrd="0" presId="urn:microsoft.com/office/officeart/2005/8/layout/list1"/>
    <dgm:cxn modelId="{2DF1C09E-717D-4A8C-BCD1-C7842DF8D6B6}" srcId="{59C386A5-AF1A-48D7-9AC2-1B8827B2DC91}" destId="{275F2875-75FA-4AA1-B127-B3B8E8280928}" srcOrd="3" destOrd="0" parTransId="{B506602F-DEA7-4A4F-BED6-EE26BB057299}" sibTransId="{31449325-A2B9-491B-B74A-027E80FB9AAC}"/>
    <dgm:cxn modelId="{2F39F7B4-0D1B-47BC-9763-CA64219E8EA5}" srcId="{1869B95F-85D8-4327-A4FB-C373E53F4631}" destId="{5CF7B892-92D4-49F0-8D2E-5B7D67296E4A}" srcOrd="3" destOrd="0" parTransId="{7F39C455-9533-4954-BEC7-854CAC02B216}" sibTransId="{165EF358-7621-42AD-A362-4AB8B40738AF}"/>
    <dgm:cxn modelId="{9FFB44C0-2FEC-4035-AAF1-8EF943A865C7}" srcId="{59C386A5-AF1A-48D7-9AC2-1B8827B2DC91}" destId="{E738BB65-62CD-45F0-A518-DBB18E8BFA3E}" srcOrd="0" destOrd="0" parTransId="{4BCB4AA0-05FF-4FD7-818F-85B020424F2B}" sibTransId="{2E415E6C-9AD0-4B68-BEE2-5B4CFE390FCB}"/>
    <dgm:cxn modelId="{47BDDFC5-02B5-41C0-950E-B119AA8671EB}" type="presOf" srcId="{275F2875-75FA-4AA1-B127-B3B8E8280928}" destId="{A253A540-A55C-44C5-BED5-E400A4D86813}" srcOrd="1" destOrd="0" presId="urn:microsoft.com/office/officeart/2005/8/layout/list1"/>
    <dgm:cxn modelId="{7A94E9C7-5836-44FC-B16B-3B99DE862899}" srcId="{257FF70D-7867-4B34-913A-A2C6D7542289}" destId="{2E187E75-0067-494A-96B2-292D575CFCA0}" srcOrd="1" destOrd="0" parTransId="{AA2D6971-F480-4DD4-9D65-1E5B9DAE915C}" sibTransId="{5B1D9A4F-B0C1-4231-8AA5-A7D85590E275}"/>
    <dgm:cxn modelId="{6F7F40D9-A28B-46FD-807D-45F4AD3399E8}" type="presOf" srcId="{E738BB65-62CD-45F0-A518-DBB18E8BFA3E}" destId="{91C459C0-67EC-45FB-9920-9823AA860694}" srcOrd="0" destOrd="0" presId="urn:microsoft.com/office/officeart/2005/8/layout/list1"/>
    <dgm:cxn modelId="{1FD929E1-DB8A-4F48-812F-5DF180F5225B}" type="presOf" srcId="{275F2875-75FA-4AA1-B127-B3B8E8280928}" destId="{4962D9F4-7E7E-48B6-BAF5-517599C4C95C}" srcOrd="0" destOrd="0" presId="urn:microsoft.com/office/officeart/2005/8/layout/list1"/>
    <dgm:cxn modelId="{C53AA3E2-661D-4513-98C7-C91B201DACEB}" type="presOf" srcId="{257FF70D-7867-4B34-913A-A2C6D7542289}" destId="{50065774-1D01-4AB3-A011-4898568ACF10}" srcOrd="1" destOrd="0" presId="urn:microsoft.com/office/officeart/2005/8/layout/list1"/>
    <dgm:cxn modelId="{6F12FAF3-36C2-4C34-BCD5-8E780A92ACDD}" srcId="{1869B95F-85D8-4327-A4FB-C373E53F4631}" destId="{4E134690-7BAA-476C-8D08-BD9E2A168274}" srcOrd="0" destOrd="0" parTransId="{4E19334D-D83C-45F8-A22B-95FFADECF6D5}" sibTransId="{77E79DEB-E211-4433-93CC-3ECABBDEFDDB}"/>
    <dgm:cxn modelId="{D3514AF7-A130-43D7-A879-DDAFC6A9AF2D}" type="presOf" srcId="{2E187E75-0067-494A-96B2-292D575CFCA0}" destId="{E16123C4-C3A8-4393-9DCE-32207A666717}" srcOrd="0" destOrd="1" presId="urn:microsoft.com/office/officeart/2005/8/layout/list1"/>
    <dgm:cxn modelId="{F51AFAF8-9251-458E-AB59-586687D5CA7E}" type="presOf" srcId="{568A2F3B-4F99-4D74-813D-C57D1F5D36D1}" destId="{67426126-34B6-4E4F-8C45-791824B951FF}" srcOrd="0" destOrd="2" presId="urn:microsoft.com/office/officeart/2005/8/layout/list1"/>
    <dgm:cxn modelId="{D0510B6F-BF19-4E1C-96A7-7156D3C11E8D}" type="presParOf" srcId="{E84C351E-6F13-4F7F-8D51-310FDA142307}" destId="{D3692AB4-D9B5-4185-8B3F-3E9F3F73905A}" srcOrd="0" destOrd="0" presId="urn:microsoft.com/office/officeart/2005/8/layout/list1"/>
    <dgm:cxn modelId="{0D9C8C78-A22F-47E4-89AF-EE5C3B8260A2}" type="presParOf" srcId="{D3692AB4-D9B5-4185-8B3F-3E9F3F73905A}" destId="{91C459C0-67EC-45FB-9920-9823AA860694}" srcOrd="0" destOrd="0" presId="urn:microsoft.com/office/officeart/2005/8/layout/list1"/>
    <dgm:cxn modelId="{90C8F4BF-D482-4AE1-950D-6DEF979879FC}" type="presParOf" srcId="{D3692AB4-D9B5-4185-8B3F-3E9F3F73905A}" destId="{6C220810-BBEE-40D8-A63F-DBEB864A0EDE}" srcOrd="1" destOrd="0" presId="urn:microsoft.com/office/officeart/2005/8/layout/list1"/>
    <dgm:cxn modelId="{A84842E8-A20C-4F0C-A571-94BBF2EF5776}" type="presParOf" srcId="{E84C351E-6F13-4F7F-8D51-310FDA142307}" destId="{88219E05-CB23-47F9-8B70-4504C2847382}" srcOrd="1" destOrd="0" presId="urn:microsoft.com/office/officeart/2005/8/layout/list1"/>
    <dgm:cxn modelId="{C1CC1CCC-7AB1-45BB-A21F-2C47F970BCAC}" type="presParOf" srcId="{E84C351E-6F13-4F7F-8D51-310FDA142307}" destId="{013DC5BE-D801-4FBB-9824-7091AA5E63F6}" srcOrd="2" destOrd="0" presId="urn:microsoft.com/office/officeart/2005/8/layout/list1"/>
    <dgm:cxn modelId="{4B0ED8CD-1EB6-49AB-B6AB-B8C81BF1445C}" type="presParOf" srcId="{E84C351E-6F13-4F7F-8D51-310FDA142307}" destId="{64807A3C-4C9F-4FA9-8353-95562D71CB3C}" srcOrd="3" destOrd="0" presId="urn:microsoft.com/office/officeart/2005/8/layout/list1"/>
    <dgm:cxn modelId="{96572B61-1D8B-44F6-85E5-9880E3EA1B86}" type="presParOf" srcId="{E84C351E-6F13-4F7F-8D51-310FDA142307}" destId="{B79DC30F-0CDB-408C-9805-67ED014DBE5F}" srcOrd="4" destOrd="0" presId="urn:microsoft.com/office/officeart/2005/8/layout/list1"/>
    <dgm:cxn modelId="{8B53D19F-F7F4-473D-B501-C8F1E7F69263}" type="presParOf" srcId="{B79DC30F-0CDB-408C-9805-67ED014DBE5F}" destId="{CF61B15D-CB8B-4C6A-B358-FF9A9ACF34EF}" srcOrd="0" destOrd="0" presId="urn:microsoft.com/office/officeart/2005/8/layout/list1"/>
    <dgm:cxn modelId="{0194DC76-DA6A-4D6C-8129-D7EA53373DA4}" type="presParOf" srcId="{B79DC30F-0CDB-408C-9805-67ED014DBE5F}" destId="{50065774-1D01-4AB3-A011-4898568ACF10}" srcOrd="1" destOrd="0" presId="urn:microsoft.com/office/officeart/2005/8/layout/list1"/>
    <dgm:cxn modelId="{3FB8292D-E40D-4AD8-B199-6F320E8BFF6A}" type="presParOf" srcId="{E84C351E-6F13-4F7F-8D51-310FDA142307}" destId="{DA6608E8-B2DB-45E6-B724-C0E83ACB153B}" srcOrd="5" destOrd="0" presId="urn:microsoft.com/office/officeart/2005/8/layout/list1"/>
    <dgm:cxn modelId="{DF1163A4-C0DE-4B0E-9F1E-1CEC867E07F6}" type="presParOf" srcId="{E84C351E-6F13-4F7F-8D51-310FDA142307}" destId="{E16123C4-C3A8-4393-9DCE-32207A666717}" srcOrd="6" destOrd="0" presId="urn:microsoft.com/office/officeart/2005/8/layout/list1"/>
    <dgm:cxn modelId="{25ACEABA-8F37-4C1F-BB1D-3465A23A5CAC}" type="presParOf" srcId="{E84C351E-6F13-4F7F-8D51-310FDA142307}" destId="{C641E758-6E22-4C62-A0CF-DF33D3C90E57}" srcOrd="7" destOrd="0" presId="urn:microsoft.com/office/officeart/2005/8/layout/list1"/>
    <dgm:cxn modelId="{673751BF-C112-44C4-A191-A9C41DFF4C03}" type="presParOf" srcId="{E84C351E-6F13-4F7F-8D51-310FDA142307}" destId="{BD7FC08B-E6B0-4B8C-A940-E34E05930FED}" srcOrd="8" destOrd="0" presId="urn:microsoft.com/office/officeart/2005/8/layout/list1"/>
    <dgm:cxn modelId="{6B33B6B9-D2CD-4CA6-A01A-0F718F5023BE}" type="presParOf" srcId="{BD7FC08B-E6B0-4B8C-A940-E34E05930FED}" destId="{F43CCFBA-6E8F-4BAE-8726-AECE9756C42C}" srcOrd="0" destOrd="0" presId="urn:microsoft.com/office/officeart/2005/8/layout/list1"/>
    <dgm:cxn modelId="{3E0C31F7-D9E6-4C0C-B7CD-6E52ED5C9C60}" type="presParOf" srcId="{BD7FC08B-E6B0-4B8C-A940-E34E05930FED}" destId="{E481A392-4C2A-4674-A638-DDAC0B66E6D7}" srcOrd="1" destOrd="0" presId="urn:microsoft.com/office/officeart/2005/8/layout/list1"/>
    <dgm:cxn modelId="{729C8603-C4B4-4809-B5AB-3B2ADC98C133}" type="presParOf" srcId="{E84C351E-6F13-4F7F-8D51-310FDA142307}" destId="{E241B37D-92FC-473C-BBA7-05A8595A06C2}" srcOrd="9" destOrd="0" presId="urn:microsoft.com/office/officeart/2005/8/layout/list1"/>
    <dgm:cxn modelId="{1A211DF9-4735-485A-82B6-7A03422F0B5C}" type="presParOf" srcId="{E84C351E-6F13-4F7F-8D51-310FDA142307}" destId="{67426126-34B6-4E4F-8C45-791824B951FF}" srcOrd="10" destOrd="0" presId="urn:microsoft.com/office/officeart/2005/8/layout/list1"/>
    <dgm:cxn modelId="{41AFADC2-4299-408F-A1C4-0DE588A88B6F}" type="presParOf" srcId="{E84C351E-6F13-4F7F-8D51-310FDA142307}" destId="{82FF1A75-7B67-424E-91DB-F3EDC8EAC238}" srcOrd="11" destOrd="0" presId="urn:microsoft.com/office/officeart/2005/8/layout/list1"/>
    <dgm:cxn modelId="{4A84B90B-D3C5-4C9E-9C17-7DB96DEA1636}" type="presParOf" srcId="{E84C351E-6F13-4F7F-8D51-310FDA142307}" destId="{CACAB881-A1DC-43B3-BA7E-07AA941F1447}" srcOrd="12" destOrd="0" presId="urn:microsoft.com/office/officeart/2005/8/layout/list1"/>
    <dgm:cxn modelId="{77631481-7AEC-4D27-BCD9-216F0FD888D8}" type="presParOf" srcId="{CACAB881-A1DC-43B3-BA7E-07AA941F1447}" destId="{4962D9F4-7E7E-48B6-BAF5-517599C4C95C}" srcOrd="0" destOrd="0" presId="urn:microsoft.com/office/officeart/2005/8/layout/list1"/>
    <dgm:cxn modelId="{359E5303-BAA2-44A5-A708-B02C83D1792C}" type="presParOf" srcId="{CACAB881-A1DC-43B3-BA7E-07AA941F1447}" destId="{A253A540-A55C-44C5-BED5-E400A4D86813}" srcOrd="1" destOrd="0" presId="urn:microsoft.com/office/officeart/2005/8/layout/list1"/>
    <dgm:cxn modelId="{51B9E9BF-BF38-4AD5-81F4-7FA1E4B7C733}" type="presParOf" srcId="{E84C351E-6F13-4F7F-8D51-310FDA142307}" destId="{2A65EE07-14F8-4DD0-96A8-12248FCDA4F4}" srcOrd="13" destOrd="0" presId="urn:microsoft.com/office/officeart/2005/8/layout/list1"/>
    <dgm:cxn modelId="{292183D3-9654-4E27-9A2A-285CEE88703C}" type="presParOf" srcId="{E84C351E-6F13-4F7F-8D51-310FDA142307}" destId="{4F421415-1E25-4BB0-8F35-CD91D613C0B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56A69D-DBDF-4078-BDE1-1E6031427498}" type="doc">
      <dgm:prSet loTypeId="urn:microsoft.com/office/officeart/2005/8/layout/architecture" loCatId="officeonline" qsTypeId="urn:microsoft.com/office/officeart/2005/8/quickstyle/simple1" qsCatId="simple" csTypeId="urn:microsoft.com/office/officeart/2005/8/colors/accent1_2" csCatId="accent1" phldr="1"/>
      <dgm:spPr/>
      <dgm:t>
        <a:bodyPr/>
        <a:lstStyle/>
        <a:p>
          <a:endParaRPr lang="en-US"/>
        </a:p>
      </dgm:t>
    </dgm:pt>
    <dgm:pt modelId="{8D09DBE4-6D00-4B7D-8A6B-D52A47585FFD}">
      <dgm:prSet phldrT="[Text]"/>
      <dgm:spPr>
        <a:solidFill>
          <a:schemeClr val="tx1"/>
        </a:solidFill>
        <a:ln>
          <a:solidFill>
            <a:schemeClr val="tx1"/>
          </a:solidFill>
        </a:ln>
      </dgm:spPr>
      <dgm:t>
        <a:bodyPr/>
        <a:lstStyle/>
        <a:p>
          <a:r>
            <a:rPr lang="en-US" dirty="0"/>
            <a:t>Focus on Fun and Development</a:t>
          </a:r>
        </a:p>
      </dgm:t>
    </dgm:pt>
    <dgm:pt modelId="{8ED17AC1-6F95-45A0-835C-7B07FD7CCC89}" type="parTrans" cxnId="{C4105FD3-F125-49D8-9ADE-9FB98239B291}">
      <dgm:prSet/>
      <dgm:spPr/>
      <dgm:t>
        <a:bodyPr/>
        <a:lstStyle/>
        <a:p>
          <a:endParaRPr lang="en-US"/>
        </a:p>
      </dgm:t>
    </dgm:pt>
    <dgm:pt modelId="{DC8184CC-F85F-42E2-B393-B7CC3065D0CE}" type="sibTrans" cxnId="{C4105FD3-F125-49D8-9ADE-9FB98239B291}">
      <dgm:prSet/>
      <dgm:spPr/>
      <dgm:t>
        <a:bodyPr/>
        <a:lstStyle/>
        <a:p>
          <a:endParaRPr lang="en-US"/>
        </a:p>
      </dgm:t>
    </dgm:pt>
    <dgm:pt modelId="{26F1F132-0743-4D75-B684-7DD35C165181}">
      <dgm:prSet phldrT="[Text]"/>
      <dgm:spPr>
        <a:solidFill>
          <a:schemeClr val="bg1"/>
        </a:solidFill>
        <a:ln>
          <a:solidFill>
            <a:schemeClr val="tx1"/>
          </a:solidFill>
        </a:ln>
      </dgm:spPr>
      <dgm:t>
        <a:bodyPr/>
        <a:lstStyle/>
        <a:p>
          <a:r>
            <a:rPr lang="en-US" dirty="0">
              <a:solidFill>
                <a:schemeClr val="tx1"/>
              </a:solidFill>
            </a:rPr>
            <a:t>Being a good sport</a:t>
          </a:r>
        </a:p>
      </dgm:t>
    </dgm:pt>
    <dgm:pt modelId="{31071F1E-D36E-453E-AC03-49501D250770}" type="parTrans" cxnId="{CD989B97-BE2E-4F73-9211-C1D1319E7DC1}">
      <dgm:prSet/>
      <dgm:spPr/>
      <dgm:t>
        <a:bodyPr/>
        <a:lstStyle/>
        <a:p>
          <a:endParaRPr lang="en-US"/>
        </a:p>
      </dgm:t>
    </dgm:pt>
    <dgm:pt modelId="{499DAE7A-575D-489E-A0F3-519B676D7155}" type="sibTrans" cxnId="{CD989B97-BE2E-4F73-9211-C1D1319E7DC1}">
      <dgm:prSet/>
      <dgm:spPr/>
      <dgm:t>
        <a:bodyPr/>
        <a:lstStyle/>
        <a:p>
          <a:endParaRPr lang="en-US"/>
        </a:p>
      </dgm:t>
    </dgm:pt>
    <dgm:pt modelId="{E60F043B-E252-48E5-B508-15431314433E}">
      <dgm:prSet phldrT="[Text]"/>
      <dgm:spPr>
        <a:solidFill>
          <a:srgbClr val="FF0000"/>
        </a:solidFill>
        <a:ln>
          <a:solidFill>
            <a:schemeClr val="tx1"/>
          </a:solidFill>
        </a:ln>
      </dgm:spPr>
      <dgm:t>
        <a:bodyPr/>
        <a:lstStyle/>
        <a:p>
          <a:r>
            <a:rPr lang="en-US" dirty="0"/>
            <a:t>Safety</a:t>
          </a:r>
        </a:p>
      </dgm:t>
    </dgm:pt>
    <dgm:pt modelId="{AB7AC964-E691-4D86-B986-09FEAC40B6E4}" type="parTrans" cxnId="{34D6DBA2-F741-45CE-9CBE-C8EF1CD32486}">
      <dgm:prSet/>
      <dgm:spPr/>
      <dgm:t>
        <a:bodyPr/>
        <a:lstStyle/>
        <a:p>
          <a:endParaRPr lang="en-US"/>
        </a:p>
      </dgm:t>
    </dgm:pt>
    <dgm:pt modelId="{D1164EF9-9915-4B4A-A248-3E2DEC793000}" type="sibTrans" cxnId="{34D6DBA2-F741-45CE-9CBE-C8EF1CD32486}">
      <dgm:prSet/>
      <dgm:spPr/>
      <dgm:t>
        <a:bodyPr/>
        <a:lstStyle/>
        <a:p>
          <a:endParaRPr lang="en-US"/>
        </a:p>
      </dgm:t>
    </dgm:pt>
    <dgm:pt modelId="{24D18335-0C40-4D54-8189-771B3D061142}">
      <dgm:prSet phldrT="[Text]"/>
      <dgm:spPr>
        <a:solidFill>
          <a:schemeClr val="bg1"/>
        </a:solidFill>
        <a:ln>
          <a:solidFill>
            <a:schemeClr val="tx1"/>
          </a:solidFill>
        </a:ln>
      </dgm:spPr>
      <dgm:t>
        <a:bodyPr/>
        <a:lstStyle/>
        <a:p>
          <a:r>
            <a:rPr lang="en-US" dirty="0">
              <a:solidFill>
                <a:schemeClr val="tx1"/>
              </a:solidFill>
            </a:rPr>
            <a:t>Fairness</a:t>
          </a:r>
        </a:p>
      </dgm:t>
    </dgm:pt>
    <dgm:pt modelId="{A754F8F6-E908-4C15-A8CF-B1F72BEEA259}" type="parTrans" cxnId="{AE2EE835-BB44-4A3A-8106-CB78D3761497}">
      <dgm:prSet/>
      <dgm:spPr/>
      <dgm:t>
        <a:bodyPr/>
        <a:lstStyle/>
        <a:p>
          <a:endParaRPr lang="en-US"/>
        </a:p>
      </dgm:t>
    </dgm:pt>
    <dgm:pt modelId="{963BF15D-F4F0-427A-9A4E-888581A7F53F}" type="sibTrans" cxnId="{AE2EE835-BB44-4A3A-8106-CB78D3761497}">
      <dgm:prSet/>
      <dgm:spPr/>
      <dgm:t>
        <a:bodyPr/>
        <a:lstStyle/>
        <a:p>
          <a:endParaRPr lang="en-US"/>
        </a:p>
      </dgm:t>
    </dgm:pt>
    <dgm:pt modelId="{20DD8A8D-6EB6-4FA5-AE86-A21C5CC37CCD}">
      <dgm:prSet phldrT="[Text]"/>
      <dgm:spPr>
        <a:solidFill>
          <a:srgbClr val="FF0000"/>
        </a:solidFill>
        <a:ln>
          <a:solidFill>
            <a:schemeClr val="tx1"/>
          </a:solidFill>
        </a:ln>
      </dgm:spPr>
      <dgm:t>
        <a:bodyPr/>
        <a:lstStyle/>
        <a:p>
          <a:r>
            <a:rPr lang="en-US" dirty="0"/>
            <a:t>Inclusion</a:t>
          </a:r>
        </a:p>
      </dgm:t>
    </dgm:pt>
    <dgm:pt modelId="{2643AC10-78A2-4DE3-9F20-C5D14EFD8EB5}" type="parTrans" cxnId="{34043988-5F11-40F1-81AF-28ECB6940B18}">
      <dgm:prSet/>
      <dgm:spPr/>
      <dgm:t>
        <a:bodyPr/>
        <a:lstStyle/>
        <a:p>
          <a:endParaRPr lang="en-US"/>
        </a:p>
      </dgm:t>
    </dgm:pt>
    <dgm:pt modelId="{6970A23C-96AD-4B23-BE37-96F4D66199F6}" type="sibTrans" cxnId="{34043988-5F11-40F1-81AF-28ECB6940B18}">
      <dgm:prSet/>
      <dgm:spPr/>
      <dgm:t>
        <a:bodyPr/>
        <a:lstStyle/>
        <a:p>
          <a:endParaRPr lang="en-US"/>
        </a:p>
      </dgm:t>
    </dgm:pt>
    <dgm:pt modelId="{57C28246-5916-40F3-9983-F9BCD87A029B}">
      <dgm:prSet phldrT="[Text]"/>
      <dgm:spPr>
        <a:solidFill>
          <a:schemeClr val="tx1"/>
        </a:solidFill>
        <a:ln>
          <a:solidFill>
            <a:schemeClr val="tx1"/>
          </a:solidFill>
        </a:ln>
      </dgm:spPr>
      <dgm:t>
        <a:bodyPr/>
        <a:lstStyle/>
        <a:p>
          <a:r>
            <a:rPr lang="en-US" dirty="0"/>
            <a:t>Respect  </a:t>
          </a:r>
        </a:p>
      </dgm:t>
    </dgm:pt>
    <dgm:pt modelId="{1065BC31-DE08-4EA7-86D8-115D55D09FAE}" type="parTrans" cxnId="{F3571A8C-E513-40B1-B3D0-E861BD54E1C5}">
      <dgm:prSet/>
      <dgm:spPr/>
      <dgm:t>
        <a:bodyPr/>
        <a:lstStyle/>
        <a:p>
          <a:endParaRPr lang="en-US"/>
        </a:p>
      </dgm:t>
    </dgm:pt>
    <dgm:pt modelId="{7817493B-88DA-4FD8-BD72-0FC50FCE6FAD}" type="sibTrans" cxnId="{F3571A8C-E513-40B1-B3D0-E861BD54E1C5}">
      <dgm:prSet/>
      <dgm:spPr/>
      <dgm:t>
        <a:bodyPr/>
        <a:lstStyle/>
        <a:p>
          <a:endParaRPr lang="en-US"/>
        </a:p>
      </dgm:t>
    </dgm:pt>
    <dgm:pt modelId="{DECA654B-5AEF-48BC-9902-C6EFF1041613}" type="pres">
      <dgm:prSet presAssocID="{F856A69D-DBDF-4078-BDE1-1E6031427498}" presName="Name0" presStyleCnt="0">
        <dgm:presLayoutVars>
          <dgm:chPref val="1"/>
          <dgm:dir/>
          <dgm:animOne val="branch"/>
          <dgm:animLvl val="lvl"/>
          <dgm:resizeHandles/>
        </dgm:presLayoutVars>
      </dgm:prSet>
      <dgm:spPr/>
    </dgm:pt>
    <dgm:pt modelId="{CF7BEF38-AD01-4FB0-9E4C-829C4DEE72C2}" type="pres">
      <dgm:prSet presAssocID="{8D09DBE4-6D00-4B7D-8A6B-D52A47585FFD}" presName="vertOne" presStyleCnt="0"/>
      <dgm:spPr/>
    </dgm:pt>
    <dgm:pt modelId="{CFE81206-E68E-4D46-97C0-42913799A298}" type="pres">
      <dgm:prSet presAssocID="{8D09DBE4-6D00-4B7D-8A6B-D52A47585FFD}" presName="txOne" presStyleLbl="node0" presStyleIdx="0" presStyleCnt="1">
        <dgm:presLayoutVars>
          <dgm:chPref val="3"/>
        </dgm:presLayoutVars>
      </dgm:prSet>
      <dgm:spPr/>
    </dgm:pt>
    <dgm:pt modelId="{18DA631A-A273-40BB-868C-3A7E48088DF9}" type="pres">
      <dgm:prSet presAssocID="{8D09DBE4-6D00-4B7D-8A6B-D52A47585FFD}" presName="parTransOne" presStyleCnt="0"/>
      <dgm:spPr/>
    </dgm:pt>
    <dgm:pt modelId="{D4E686EE-3CA9-4C71-BBC4-1EF830E1DFBD}" type="pres">
      <dgm:prSet presAssocID="{8D09DBE4-6D00-4B7D-8A6B-D52A47585FFD}" presName="horzOne" presStyleCnt="0"/>
      <dgm:spPr/>
    </dgm:pt>
    <dgm:pt modelId="{A50F7BC6-C28A-47C1-BA5F-B1013F5678EA}" type="pres">
      <dgm:prSet presAssocID="{26F1F132-0743-4D75-B684-7DD35C165181}" presName="vertTwo" presStyleCnt="0"/>
      <dgm:spPr/>
    </dgm:pt>
    <dgm:pt modelId="{13573466-20B7-4AFD-9289-AFB8FF7A338F}" type="pres">
      <dgm:prSet presAssocID="{26F1F132-0743-4D75-B684-7DD35C165181}" presName="txTwo" presStyleLbl="node2" presStyleIdx="0" presStyleCnt="2">
        <dgm:presLayoutVars>
          <dgm:chPref val="3"/>
        </dgm:presLayoutVars>
      </dgm:prSet>
      <dgm:spPr/>
    </dgm:pt>
    <dgm:pt modelId="{18C1D5C1-34F8-4400-80A5-42FC61128F3A}" type="pres">
      <dgm:prSet presAssocID="{26F1F132-0743-4D75-B684-7DD35C165181}" presName="parTransTwo" presStyleCnt="0"/>
      <dgm:spPr/>
    </dgm:pt>
    <dgm:pt modelId="{0C53D8E0-0639-4499-9EAA-2127C2604352}" type="pres">
      <dgm:prSet presAssocID="{26F1F132-0743-4D75-B684-7DD35C165181}" presName="horzTwo" presStyleCnt="0"/>
      <dgm:spPr/>
    </dgm:pt>
    <dgm:pt modelId="{667FAB7B-04BA-4202-9EFA-C0F0D066E3C5}" type="pres">
      <dgm:prSet presAssocID="{E60F043B-E252-48E5-B508-15431314433E}" presName="vertThree" presStyleCnt="0"/>
      <dgm:spPr/>
    </dgm:pt>
    <dgm:pt modelId="{6ADB18E3-87D9-4FE7-AE07-84A9E248C9E4}" type="pres">
      <dgm:prSet presAssocID="{E60F043B-E252-48E5-B508-15431314433E}" presName="txThree" presStyleLbl="node3" presStyleIdx="0" presStyleCnt="3">
        <dgm:presLayoutVars>
          <dgm:chPref val="3"/>
        </dgm:presLayoutVars>
      </dgm:prSet>
      <dgm:spPr/>
    </dgm:pt>
    <dgm:pt modelId="{D4D583F2-82D4-4539-9E9D-D5E7CD464591}" type="pres">
      <dgm:prSet presAssocID="{E60F043B-E252-48E5-B508-15431314433E}" presName="horzThree" presStyleCnt="0"/>
      <dgm:spPr/>
    </dgm:pt>
    <dgm:pt modelId="{FDFEFFBF-F8CF-48EB-90BF-17D1B7227572}" type="pres">
      <dgm:prSet presAssocID="{D1164EF9-9915-4B4A-A248-3E2DEC793000}" presName="sibSpaceThree" presStyleCnt="0"/>
      <dgm:spPr/>
    </dgm:pt>
    <dgm:pt modelId="{B5CA3DBD-15EC-4946-9C29-E00A00BCFC3C}" type="pres">
      <dgm:prSet presAssocID="{24D18335-0C40-4D54-8189-771B3D061142}" presName="vertThree" presStyleCnt="0"/>
      <dgm:spPr/>
    </dgm:pt>
    <dgm:pt modelId="{04117CE7-D926-4E98-84E1-E2DA471140D1}" type="pres">
      <dgm:prSet presAssocID="{24D18335-0C40-4D54-8189-771B3D061142}" presName="txThree" presStyleLbl="node3" presStyleIdx="1" presStyleCnt="3">
        <dgm:presLayoutVars>
          <dgm:chPref val="3"/>
        </dgm:presLayoutVars>
      </dgm:prSet>
      <dgm:spPr/>
    </dgm:pt>
    <dgm:pt modelId="{A023AB5D-3C9D-4D04-BF5B-9D86238AD79C}" type="pres">
      <dgm:prSet presAssocID="{24D18335-0C40-4D54-8189-771B3D061142}" presName="horzThree" presStyleCnt="0"/>
      <dgm:spPr/>
    </dgm:pt>
    <dgm:pt modelId="{C73EFC16-470F-4639-B2C0-0D07AB5D1F12}" type="pres">
      <dgm:prSet presAssocID="{499DAE7A-575D-489E-A0F3-519B676D7155}" presName="sibSpaceTwo" presStyleCnt="0"/>
      <dgm:spPr/>
    </dgm:pt>
    <dgm:pt modelId="{FCFEFE64-2FC6-43CB-9E09-3799E26EE2D2}" type="pres">
      <dgm:prSet presAssocID="{20DD8A8D-6EB6-4FA5-AE86-A21C5CC37CCD}" presName="vertTwo" presStyleCnt="0"/>
      <dgm:spPr/>
    </dgm:pt>
    <dgm:pt modelId="{892EA91E-BDCB-44F7-A7CF-C83B1772B7E0}" type="pres">
      <dgm:prSet presAssocID="{20DD8A8D-6EB6-4FA5-AE86-A21C5CC37CCD}" presName="txTwo" presStyleLbl="node2" presStyleIdx="1" presStyleCnt="2">
        <dgm:presLayoutVars>
          <dgm:chPref val="3"/>
        </dgm:presLayoutVars>
      </dgm:prSet>
      <dgm:spPr/>
    </dgm:pt>
    <dgm:pt modelId="{D2EA653B-79FE-42FC-B822-58BAF876984E}" type="pres">
      <dgm:prSet presAssocID="{20DD8A8D-6EB6-4FA5-AE86-A21C5CC37CCD}" presName="parTransTwo" presStyleCnt="0"/>
      <dgm:spPr/>
    </dgm:pt>
    <dgm:pt modelId="{A8893D6C-13E2-480E-AB7E-6C77BC35ED81}" type="pres">
      <dgm:prSet presAssocID="{20DD8A8D-6EB6-4FA5-AE86-A21C5CC37CCD}" presName="horzTwo" presStyleCnt="0"/>
      <dgm:spPr/>
    </dgm:pt>
    <dgm:pt modelId="{F87C2521-37BC-4682-9655-04CE2BE903FB}" type="pres">
      <dgm:prSet presAssocID="{57C28246-5916-40F3-9983-F9BCD87A029B}" presName="vertThree" presStyleCnt="0"/>
      <dgm:spPr/>
    </dgm:pt>
    <dgm:pt modelId="{CF0B2EE9-8924-4BB1-9F04-2846C3EF4E4E}" type="pres">
      <dgm:prSet presAssocID="{57C28246-5916-40F3-9983-F9BCD87A029B}" presName="txThree" presStyleLbl="node3" presStyleIdx="2" presStyleCnt="3">
        <dgm:presLayoutVars>
          <dgm:chPref val="3"/>
        </dgm:presLayoutVars>
      </dgm:prSet>
      <dgm:spPr/>
    </dgm:pt>
    <dgm:pt modelId="{E55AB344-8997-40AB-9A44-A263C9283325}" type="pres">
      <dgm:prSet presAssocID="{57C28246-5916-40F3-9983-F9BCD87A029B}" presName="horzThree" presStyleCnt="0"/>
      <dgm:spPr/>
    </dgm:pt>
  </dgm:ptLst>
  <dgm:cxnLst>
    <dgm:cxn modelId="{AE2EE835-BB44-4A3A-8106-CB78D3761497}" srcId="{26F1F132-0743-4D75-B684-7DD35C165181}" destId="{24D18335-0C40-4D54-8189-771B3D061142}" srcOrd="1" destOrd="0" parTransId="{A754F8F6-E908-4C15-A8CF-B1F72BEEA259}" sibTransId="{963BF15D-F4F0-427A-9A4E-888581A7F53F}"/>
    <dgm:cxn modelId="{3E25956E-BB12-4703-B8A4-DD213F0E71AE}" type="presOf" srcId="{57C28246-5916-40F3-9983-F9BCD87A029B}" destId="{CF0B2EE9-8924-4BB1-9F04-2846C3EF4E4E}" srcOrd="0" destOrd="0" presId="urn:microsoft.com/office/officeart/2005/8/layout/architecture"/>
    <dgm:cxn modelId="{86FC9B52-F37E-4A38-BD01-D124F1EF5130}" type="presOf" srcId="{8D09DBE4-6D00-4B7D-8A6B-D52A47585FFD}" destId="{CFE81206-E68E-4D46-97C0-42913799A298}" srcOrd="0" destOrd="0" presId="urn:microsoft.com/office/officeart/2005/8/layout/architecture"/>
    <dgm:cxn modelId="{0ACDA175-4379-44A7-B3A4-CE7AD12CDB38}" type="presOf" srcId="{20DD8A8D-6EB6-4FA5-AE86-A21C5CC37CCD}" destId="{892EA91E-BDCB-44F7-A7CF-C83B1772B7E0}" srcOrd="0" destOrd="0" presId="urn:microsoft.com/office/officeart/2005/8/layout/architecture"/>
    <dgm:cxn modelId="{34043988-5F11-40F1-81AF-28ECB6940B18}" srcId="{8D09DBE4-6D00-4B7D-8A6B-D52A47585FFD}" destId="{20DD8A8D-6EB6-4FA5-AE86-A21C5CC37CCD}" srcOrd="1" destOrd="0" parTransId="{2643AC10-78A2-4DE3-9F20-C5D14EFD8EB5}" sibTransId="{6970A23C-96AD-4B23-BE37-96F4D66199F6}"/>
    <dgm:cxn modelId="{F3571A8C-E513-40B1-B3D0-E861BD54E1C5}" srcId="{20DD8A8D-6EB6-4FA5-AE86-A21C5CC37CCD}" destId="{57C28246-5916-40F3-9983-F9BCD87A029B}" srcOrd="0" destOrd="0" parTransId="{1065BC31-DE08-4EA7-86D8-115D55D09FAE}" sibTransId="{7817493B-88DA-4FD8-BD72-0FC50FCE6FAD}"/>
    <dgm:cxn modelId="{05719D91-0D96-4E8C-8332-1D40F976848C}" type="presOf" srcId="{24D18335-0C40-4D54-8189-771B3D061142}" destId="{04117CE7-D926-4E98-84E1-E2DA471140D1}" srcOrd="0" destOrd="0" presId="urn:microsoft.com/office/officeart/2005/8/layout/architecture"/>
    <dgm:cxn modelId="{CD989B97-BE2E-4F73-9211-C1D1319E7DC1}" srcId="{8D09DBE4-6D00-4B7D-8A6B-D52A47585FFD}" destId="{26F1F132-0743-4D75-B684-7DD35C165181}" srcOrd="0" destOrd="0" parTransId="{31071F1E-D36E-453E-AC03-49501D250770}" sibTransId="{499DAE7A-575D-489E-A0F3-519B676D7155}"/>
    <dgm:cxn modelId="{34D6DBA2-F741-45CE-9CBE-C8EF1CD32486}" srcId="{26F1F132-0743-4D75-B684-7DD35C165181}" destId="{E60F043B-E252-48E5-B508-15431314433E}" srcOrd="0" destOrd="0" parTransId="{AB7AC964-E691-4D86-B986-09FEAC40B6E4}" sibTransId="{D1164EF9-9915-4B4A-A248-3E2DEC793000}"/>
    <dgm:cxn modelId="{FCFAB3BB-015D-4D9D-93DB-ADDE99FF4B90}" type="presOf" srcId="{F856A69D-DBDF-4078-BDE1-1E6031427498}" destId="{DECA654B-5AEF-48BC-9902-C6EFF1041613}" srcOrd="0" destOrd="0" presId="urn:microsoft.com/office/officeart/2005/8/layout/architecture"/>
    <dgm:cxn modelId="{C4105FD3-F125-49D8-9ADE-9FB98239B291}" srcId="{F856A69D-DBDF-4078-BDE1-1E6031427498}" destId="{8D09DBE4-6D00-4B7D-8A6B-D52A47585FFD}" srcOrd="0" destOrd="0" parTransId="{8ED17AC1-6F95-45A0-835C-7B07FD7CCC89}" sibTransId="{DC8184CC-F85F-42E2-B393-B7CC3065D0CE}"/>
    <dgm:cxn modelId="{CE4E18E0-1BC4-499E-8C03-A3C269FB4949}" type="presOf" srcId="{26F1F132-0743-4D75-B684-7DD35C165181}" destId="{13573466-20B7-4AFD-9289-AFB8FF7A338F}" srcOrd="0" destOrd="0" presId="urn:microsoft.com/office/officeart/2005/8/layout/architecture"/>
    <dgm:cxn modelId="{DCDC8DF9-A5B6-4745-9315-B272ACE8CAD0}" type="presOf" srcId="{E60F043B-E252-48E5-B508-15431314433E}" destId="{6ADB18E3-87D9-4FE7-AE07-84A9E248C9E4}" srcOrd="0" destOrd="0" presId="urn:microsoft.com/office/officeart/2005/8/layout/architecture"/>
    <dgm:cxn modelId="{FCD7A135-F2CE-413D-9103-FDC8C8C84F16}" type="presParOf" srcId="{DECA654B-5AEF-48BC-9902-C6EFF1041613}" destId="{CF7BEF38-AD01-4FB0-9E4C-829C4DEE72C2}" srcOrd="0" destOrd="0" presId="urn:microsoft.com/office/officeart/2005/8/layout/architecture"/>
    <dgm:cxn modelId="{2A73DB47-801D-4FFD-B703-ED07DAFB5C8A}" type="presParOf" srcId="{CF7BEF38-AD01-4FB0-9E4C-829C4DEE72C2}" destId="{CFE81206-E68E-4D46-97C0-42913799A298}" srcOrd="0" destOrd="0" presId="urn:microsoft.com/office/officeart/2005/8/layout/architecture"/>
    <dgm:cxn modelId="{E1707B59-3F17-47D2-B0E7-72984FEC66CB}" type="presParOf" srcId="{CF7BEF38-AD01-4FB0-9E4C-829C4DEE72C2}" destId="{18DA631A-A273-40BB-868C-3A7E48088DF9}" srcOrd="1" destOrd="0" presId="urn:microsoft.com/office/officeart/2005/8/layout/architecture"/>
    <dgm:cxn modelId="{61F60621-11F9-4F95-A983-EDB6311D01DF}" type="presParOf" srcId="{CF7BEF38-AD01-4FB0-9E4C-829C4DEE72C2}" destId="{D4E686EE-3CA9-4C71-BBC4-1EF830E1DFBD}" srcOrd="2" destOrd="0" presId="urn:microsoft.com/office/officeart/2005/8/layout/architecture"/>
    <dgm:cxn modelId="{DC8A36AD-AFFB-4E9A-B06A-E5A9EC72D172}" type="presParOf" srcId="{D4E686EE-3CA9-4C71-BBC4-1EF830E1DFBD}" destId="{A50F7BC6-C28A-47C1-BA5F-B1013F5678EA}" srcOrd="0" destOrd="0" presId="urn:microsoft.com/office/officeart/2005/8/layout/architecture"/>
    <dgm:cxn modelId="{154080F4-5559-4CF7-956E-65906CB2D735}" type="presParOf" srcId="{A50F7BC6-C28A-47C1-BA5F-B1013F5678EA}" destId="{13573466-20B7-4AFD-9289-AFB8FF7A338F}" srcOrd="0" destOrd="0" presId="urn:microsoft.com/office/officeart/2005/8/layout/architecture"/>
    <dgm:cxn modelId="{C21B50FA-7343-49EF-806B-060CFD5E10D6}" type="presParOf" srcId="{A50F7BC6-C28A-47C1-BA5F-B1013F5678EA}" destId="{18C1D5C1-34F8-4400-80A5-42FC61128F3A}" srcOrd="1" destOrd="0" presId="urn:microsoft.com/office/officeart/2005/8/layout/architecture"/>
    <dgm:cxn modelId="{1393188C-ACAE-4357-9839-2609EB7C54AB}" type="presParOf" srcId="{A50F7BC6-C28A-47C1-BA5F-B1013F5678EA}" destId="{0C53D8E0-0639-4499-9EAA-2127C2604352}" srcOrd="2" destOrd="0" presId="urn:microsoft.com/office/officeart/2005/8/layout/architecture"/>
    <dgm:cxn modelId="{E100B318-584F-4D3A-996B-D97A83C1DFB8}" type="presParOf" srcId="{0C53D8E0-0639-4499-9EAA-2127C2604352}" destId="{667FAB7B-04BA-4202-9EFA-C0F0D066E3C5}" srcOrd="0" destOrd="0" presId="urn:microsoft.com/office/officeart/2005/8/layout/architecture"/>
    <dgm:cxn modelId="{65E9A166-D7CD-400F-9547-FF101796A1EB}" type="presParOf" srcId="{667FAB7B-04BA-4202-9EFA-C0F0D066E3C5}" destId="{6ADB18E3-87D9-4FE7-AE07-84A9E248C9E4}" srcOrd="0" destOrd="0" presId="urn:microsoft.com/office/officeart/2005/8/layout/architecture"/>
    <dgm:cxn modelId="{ED0615F6-9F41-4137-934F-AE87574FE1BE}" type="presParOf" srcId="{667FAB7B-04BA-4202-9EFA-C0F0D066E3C5}" destId="{D4D583F2-82D4-4539-9E9D-D5E7CD464591}" srcOrd="1" destOrd="0" presId="urn:microsoft.com/office/officeart/2005/8/layout/architecture"/>
    <dgm:cxn modelId="{63874280-14E2-4107-BBF2-2457D6903DE9}" type="presParOf" srcId="{0C53D8E0-0639-4499-9EAA-2127C2604352}" destId="{FDFEFFBF-F8CF-48EB-90BF-17D1B7227572}" srcOrd="1" destOrd="0" presId="urn:microsoft.com/office/officeart/2005/8/layout/architecture"/>
    <dgm:cxn modelId="{14CCEB9B-FCAA-4A59-9730-E35C8B7C63BD}" type="presParOf" srcId="{0C53D8E0-0639-4499-9EAA-2127C2604352}" destId="{B5CA3DBD-15EC-4946-9C29-E00A00BCFC3C}" srcOrd="2" destOrd="0" presId="urn:microsoft.com/office/officeart/2005/8/layout/architecture"/>
    <dgm:cxn modelId="{558C1DE2-76E1-4018-9D64-23D8D04693D0}" type="presParOf" srcId="{B5CA3DBD-15EC-4946-9C29-E00A00BCFC3C}" destId="{04117CE7-D926-4E98-84E1-E2DA471140D1}" srcOrd="0" destOrd="0" presId="urn:microsoft.com/office/officeart/2005/8/layout/architecture"/>
    <dgm:cxn modelId="{02120D99-6AD7-4350-AE19-60749931A0F8}" type="presParOf" srcId="{B5CA3DBD-15EC-4946-9C29-E00A00BCFC3C}" destId="{A023AB5D-3C9D-4D04-BF5B-9D86238AD79C}" srcOrd="1" destOrd="0" presId="urn:microsoft.com/office/officeart/2005/8/layout/architecture"/>
    <dgm:cxn modelId="{DE13EE47-CE4A-4692-B3B3-8B4677F5DF0A}" type="presParOf" srcId="{D4E686EE-3CA9-4C71-BBC4-1EF830E1DFBD}" destId="{C73EFC16-470F-4639-B2C0-0D07AB5D1F12}" srcOrd="1" destOrd="0" presId="urn:microsoft.com/office/officeart/2005/8/layout/architecture"/>
    <dgm:cxn modelId="{138825D4-F147-4133-9CA0-B291C01E5D11}" type="presParOf" srcId="{D4E686EE-3CA9-4C71-BBC4-1EF830E1DFBD}" destId="{FCFEFE64-2FC6-43CB-9E09-3799E26EE2D2}" srcOrd="2" destOrd="0" presId="urn:microsoft.com/office/officeart/2005/8/layout/architecture"/>
    <dgm:cxn modelId="{A33FFA3D-DB7F-4EFD-B0CD-4F1DE580ECC7}" type="presParOf" srcId="{FCFEFE64-2FC6-43CB-9E09-3799E26EE2D2}" destId="{892EA91E-BDCB-44F7-A7CF-C83B1772B7E0}" srcOrd="0" destOrd="0" presId="urn:microsoft.com/office/officeart/2005/8/layout/architecture"/>
    <dgm:cxn modelId="{608A944B-CB08-46C2-BCC1-E6C7C4DF220C}" type="presParOf" srcId="{FCFEFE64-2FC6-43CB-9E09-3799E26EE2D2}" destId="{D2EA653B-79FE-42FC-B822-58BAF876984E}" srcOrd="1" destOrd="0" presId="urn:microsoft.com/office/officeart/2005/8/layout/architecture"/>
    <dgm:cxn modelId="{CF1140C0-7DB2-4F5B-94DD-F6F0364F2E2D}" type="presParOf" srcId="{FCFEFE64-2FC6-43CB-9E09-3799E26EE2D2}" destId="{A8893D6C-13E2-480E-AB7E-6C77BC35ED81}" srcOrd="2" destOrd="0" presId="urn:microsoft.com/office/officeart/2005/8/layout/architecture"/>
    <dgm:cxn modelId="{FCA6FC6B-33B2-427B-955F-332D26E595EE}" type="presParOf" srcId="{A8893D6C-13E2-480E-AB7E-6C77BC35ED81}" destId="{F87C2521-37BC-4682-9655-04CE2BE903FB}" srcOrd="0" destOrd="0" presId="urn:microsoft.com/office/officeart/2005/8/layout/architecture"/>
    <dgm:cxn modelId="{6BF91F12-2B0D-4CAB-82EF-2A9F99A8E40F}" type="presParOf" srcId="{F87C2521-37BC-4682-9655-04CE2BE903FB}" destId="{CF0B2EE9-8924-4BB1-9F04-2846C3EF4E4E}" srcOrd="0" destOrd="0" presId="urn:microsoft.com/office/officeart/2005/8/layout/architecture"/>
    <dgm:cxn modelId="{93AB4AA0-1E41-4303-AFCA-AD0BD4157691}" type="presParOf" srcId="{F87C2521-37BC-4682-9655-04CE2BE903FB}" destId="{E55AB344-8997-40AB-9A44-A263C9283325}"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102417-1315-4B32-9CBB-A622D6E7DE6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F716DAC-D276-461A-9631-6AB3DB6A38A8}" type="pres">
      <dgm:prSet presAssocID="{E3102417-1315-4B32-9CBB-A622D6E7DE6E}" presName="Name0" presStyleCnt="0">
        <dgm:presLayoutVars>
          <dgm:dir/>
          <dgm:animLvl val="lvl"/>
          <dgm:resizeHandles val="exact"/>
        </dgm:presLayoutVars>
      </dgm:prSet>
      <dgm:spPr/>
    </dgm:pt>
  </dgm:ptLst>
  <dgm:cxnLst>
    <dgm:cxn modelId="{14083F41-08C2-48C9-9B77-04B8605956F6}" type="presOf" srcId="{E3102417-1315-4B32-9CBB-A622D6E7DE6E}" destId="{DF716DAC-D276-461A-9631-6AB3DB6A38A8}"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DC5BE-D801-4FBB-9824-7091AA5E63F6}">
      <dsp:nvSpPr>
        <dsp:cNvPr id="0" name=""/>
        <dsp:cNvSpPr/>
      </dsp:nvSpPr>
      <dsp:spPr>
        <a:xfrm>
          <a:off x="0" y="224250"/>
          <a:ext cx="7187736"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220810-BBEE-40D8-A63F-DBEB864A0EDE}">
      <dsp:nvSpPr>
        <dsp:cNvPr id="0" name=""/>
        <dsp:cNvSpPr/>
      </dsp:nvSpPr>
      <dsp:spPr>
        <a:xfrm>
          <a:off x="359386" y="2850"/>
          <a:ext cx="5031415"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176" tIns="0" rIns="190176" bIns="0" numCol="1" spcCol="1270" anchor="ctr" anchorCtr="0">
          <a:noAutofit/>
        </a:bodyPr>
        <a:lstStyle/>
        <a:p>
          <a:pPr marL="0" lvl="0" indent="0" algn="l" defTabSz="666750">
            <a:lnSpc>
              <a:spcPct val="90000"/>
            </a:lnSpc>
            <a:spcBef>
              <a:spcPct val="0"/>
            </a:spcBef>
            <a:spcAft>
              <a:spcPct val="35000"/>
            </a:spcAft>
            <a:buNone/>
          </a:pPr>
          <a:r>
            <a:rPr lang="en-US" sz="1500" kern="1200" dirty="0"/>
            <a:t>Pillars of Success for New Association</a:t>
          </a:r>
        </a:p>
      </dsp:txBody>
      <dsp:txXfrm>
        <a:off x="381002" y="24466"/>
        <a:ext cx="4988183" cy="399568"/>
      </dsp:txXfrm>
    </dsp:sp>
    <dsp:sp modelId="{E16123C4-C3A8-4393-9DCE-32207A666717}">
      <dsp:nvSpPr>
        <dsp:cNvPr id="0" name=""/>
        <dsp:cNvSpPr/>
      </dsp:nvSpPr>
      <dsp:spPr>
        <a:xfrm>
          <a:off x="0" y="904650"/>
          <a:ext cx="7187736"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7848" tIns="312420" rIns="55784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Philosophy</a:t>
          </a:r>
        </a:p>
        <a:p>
          <a:pPr marL="114300" lvl="1" indent="-114300" algn="l" defTabSz="666750">
            <a:lnSpc>
              <a:spcPct val="90000"/>
            </a:lnSpc>
            <a:spcBef>
              <a:spcPct val="0"/>
            </a:spcBef>
            <a:spcAft>
              <a:spcPct val="15000"/>
            </a:spcAft>
            <a:buChar char="•"/>
          </a:pPr>
          <a:r>
            <a:rPr lang="en-US" sz="1500" kern="1200" dirty="0"/>
            <a:t>Team Creation</a:t>
          </a:r>
        </a:p>
        <a:p>
          <a:pPr marL="114300" lvl="1" indent="-114300" algn="l" defTabSz="666750">
            <a:lnSpc>
              <a:spcPct val="90000"/>
            </a:lnSpc>
            <a:spcBef>
              <a:spcPct val="0"/>
            </a:spcBef>
            <a:spcAft>
              <a:spcPct val="15000"/>
            </a:spcAft>
            <a:buChar char="•"/>
          </a:pPr>
          <a:r>
            <a:rPr lang="en-US" sz="1500" kern="1200"/>
            <a:t>Programming Locations</a:t>
          </a:r>
        </a:p>
      </dsp:txBody>
      <dsp:txXfrm>
        <a:off x="0" y="904650"/>
        <a:ext cx="7187736" cy="1134000"/>
      </dsp:txXfrm>
    </dsp:sp>
    <dsp:sp modelId="{50065774-1D01-4AB3-A011-4898568ACF10}">
      <dsp:nvSpPr>
        <dsp:cNvPr id="0" name=""/>
        <dsp:cNvSpPr/>
      </dsp:nvSpPr>
      <dsp:spPr>
        <a:xfrm>
          <a:off x="359386" y="683250"/>
          <a:ext cx="5031415"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176" tIns="0" rIns="190176" bIns="0" numCol="1" spcCol="1270" anchor="ctr" anchorCtr="0">
          <a:noAutofit/>
        </a:bodyPr>
        <a:lstStyle/>
        <a:p>
          <a:pPr marL="0" lvl="0" indent="0" algn="l" defTabSz="666750">
            <a:lnSpc>
              <a:spcPct val="90000"/>
            </a:lnSpc>
            <a:spcBef>
              <a:spcPct val="0"/>
            </a:spcBef>
            <a:spcAft>
              <a:spcPct val="35000"/>
            </a:spcAft>
            <a:buNone/>
          </a:pPr>
          <a:r>
            <a:rPr lang="en-US" sz="1500" kern="1200"/>
            <a:t>House League Program</a:t>
          </a:r>
        </a:p>
      </dsp:txBody>
      <dsp:txXfrm>
        <a:off x="381002" y="704866"/>
        <a:ext cx="4988183" cy="399568"/>
      </dsp:txXfrm>
    </dsp:sp>
    <dsp:sp modelId="{67426126-34B6-4E4F-8C45-791824B951FF}">
      <dsp:nvSpPr>
        <dsp:cNvPr id="0" name=""/>
        <dsp:cNvSpPr/>
      </dsp:nvSpPr>
      <dsp:spPr>
        <a:xfrm>
          <a:off x="0" y="2341050"/>
          <a:ext cx="7187736" cy="1370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7848" tIns="312420" rIns="55784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Team and Coach Selection Process</a:t>
          </a:r>
        </a:p>
        <a:p>
          <a:pPr marL="114300" lvl="1" indent="-114300" algn="l" defTabSz="666750">
            <a:lnSpc>
              <a:spcPct val="90000"/>
            </a:lnSpc>
            <a:spcBef>
              <a:spcPct val="0"/>
            </a:spcBef>
            <a:spcAft>
              <a:spcPct val="15000"/>
            </a:spcAft>
            <a:buChar char="•"/>
          </a:pPr>
          <a:r>
            <a:rPr lang="en-US" sz="1500" kern="1200"/>
            <a:t>Proposed Program Structure</a:t>
          </a:r>
        </a:p>
        <a:p>
          <a:pPr marL="114300" lvl="1" indent="-114300" algn="l" defTabSz="666750">
            <a:lnSpc>
              <a:spcPct val="90000"/>
            </a:lnSpc>
            <a:spcBef>
              <a:spcPct val="0"/>
            </a:spcBef>
            <a:spcAft>
              <a:spcPct val="15000"/>
            </a:spcAft>
            <a:buChar char="•"/>
          </a:pPr>
          <a:r>
            <a:rPr lang="en-US" sz="1500" kern="1200" dirty="0"/>
            <a:t>Programming Locations</a:t>
          </a:r>
        </a:p>
        <a:p>
          <a:pPr marL="114300" lvl="1" indent="-114300" algn="l" defTabSz="666750">
            <a:lnSpc>
              <a:spcPct val="90000"/>
            </a:lnSpc>
            <a:spcBef>
              <a:spcPct val="0"/>
            </a:spcBef>
            <a:spcAft>
              <a:spcPct val="15000"/>
            </a:spcAft>
            <a:buChar char="•"/>
          </a:pPr>
          <a:r>
            <a:rPr lang="en-US" sz="1500" kern="1200" dirty="0"/>
            <a:t>Team Composition</a:t>
          </a:r>
        </a:p>
      </dsp:txBody>
      <dsp:txXfrm>
        <a:off x="0" y="2341050"/>
        <a:ext cx="7187736" cy="1370250"/>
      </dsp:txXfrm>
    </dsp:sp>
    <dsp:sp modelId="{E481A392-4C2A-4674-A638-DDAC0B66E6D7}">
      <dsp:nvSpPr>
        <dsp:cNvPr id="0" name=""/>
        <dsp:cNvSpPr/>
      </dsp:nvSpPr>
      <dsp:spPr>
        <a:xfrm>
          <a:off x="359386" y="2119650"/>
          <a:ext cx="5031415"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176" tIns="0" rIns="190176" bIns="0" numCol="1" spcCol="1270" anchor="ctr" anchorCtr="0">
          <a:noAutofit/>
        </a:bodyPr>
        <a:lstStyle/>
        <a:p>
          <a:pPr marL="0" lvl="0" indent="0" algn="l" defTabSz="666750">
            <a:lnSpc>
              <a:spcPct val="90000"/>
            </a:lnSpc>
            <a:spcBef>
              <a:spcPct val="0"/>
            </a:spcBef>
            <a:spcAft>
              <a:spcPct val="35000"/>
            </a:spcAft>
            <a:buNone/>
          </a:pPr>
          <a:r>
            <a:rPr lang="en-US" sz="1500" kern="1200" dirty="0"/>
            <a:t>Travel Program</a:t>
          </a:r>
        </a:p>
      </dsp:txBody>
      <dsp:txXfrm>
        <a:off x="381002" y="2141266"/>
        <a:ext cx="4988183" cy="399568"/>
      </dsp:txXfrm>
    </dsp:sp>
    <dsp:sp modelId="{4F421415-1E25-4BB0-8F35-CD91D613C0B0}">
      <dsp:nvSpPr>
        <dsp:cNvPr id="0" name=""/>
        <dsp:cNvSpPr/>
      </dsp:nvSpPr>
      <dsp:spPr>
        <a:xfrm>
          <a:off x="0" y="4013700"/>
          <a:ext cx="7187736"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53A540-A55C-44C5-BED5-E400A4D86813}">
      <dsp:nvSpPr>
        <dsp:cNvPr id="0" name=""/>
        <dsp:cNvSpPr/>
      </dsp:nvSpPr>
      <dsp:spPr>
        <a:xfrm>
          <a:off x="359386" y="3792300"/>
          <a:ext cx="5031415"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176" tIns="0" rIns="190176" bIns="0" numCol="1" spcCol="1270" anchor="ctr" anchorCtr="0">
          <a:noAutofit/>
        </a:bodyPr>
        <a:lstStyle/>
        <a:p>
          <a:pPr marL="0" lvl="0" indent="0" algn="l" defTabSz="666750">
            <a:lnSpc>
              <a:spcPct val="90000"/>
            </a:lnSpc>
            <a:spcBef>
              <a:spcPct val="0"/>
            </a:spcBef>
            <a:spcAft>
              <a:spcPct val="35000"/>
            </a:spcAft>
            <a:buNone/>
          </a:pPr>
          <a:r>
            <a:rPr lang="en-US" sz="1500" kern="1200" dirty="0"/>
            <a:t>Q&amp;A Session</a:t>
          </a:r>
        </a:p>
      </dsp:txBody>
      <dsp:txXfrm>
        <a:off x="381002" y="3813916"/>
        <a:ext cx="4988183"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81206-E68E-4D46-97C0-42913799A298}">
      <dsp:nvSpPr>
        <dsp:cNvPr id="0" name=""/>
        <dsp:cNvSpPr/>
      </dsp:nvSpPr>
      <dsp:spPr>
        <a:xfrm>
          <a:off x="1206" y="3020690"/>
          <a:ext cx="10513186" cy="1330047"/>
        </a:xfrm>
        <a:prstGeom prst="roundRect">
          <a:avLst>
            <a:gd name="adj" fmla="val 1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Focus on Fun and Development</a:t>
          </a:r>
        </a:p>
      </dsp:txBody>
      <dsp:txXfrm>
        <a:off x="40162" y="3059646"/>
        <a:ext cx="10435274" cy="1252135"/>
      </dsp:txXfrm>
    </dsp:sp>
    <dsp:sp modelId="{13573466-20B7-4AFD-9289-AFB8FF7A338F}">
      <dsp:nvSpPr>
        <dsp:cNvPr id="0" name=""/>
        <dsp:cNvSpPr/>
      </dsp:nvSpPr>
      <dsp:spPr>
        <a:xfrm>
          <a:off x="1206" y="1510645"/>
          <a:ext cx="6867539" cy="1330047"/>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solidFill>
                <a:schemeClr val="tx1"/>
              </a:solidFill>
            </a:rPr>
            <a:t>Being a good sport</a:t>
          </a:r>
        </a:p>
      </dsp:txBody>
      <dsp:txXfrm>
        <a:off x="40162" y="1549601"/>
        <a:ext cx="6789627" cy="1252135"/>
      </dsp:txXfrm>
    </dsp:sp>
    <dsp:sp modelId="{6ADB18E3-87D9-4FE7-AE07-84A9E248C9E4}">
      <dsp:nvSpPr>
        <dsp:cNvPr id="0" name=""/>
        <dsp:cNvSpPr/>
      </dsp:nvSpPr>
      <dsp:spPr>
        <a:xfrm>
          <a:off x="1206" y="600"/>
          <a:ext cx="3363143" cy="1330047"/>
        </a:xfrm>
        <a:prstGeom prst="roundRect">
          <a:avLst>
            <a:gd name="adj" fmla="val 1000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Safety</a:t>
          </a:r>
        </a:p>
      </dsp:txBody>
      <dsp:txXfrm>
        <a:off x="40162" y="39556"/>
        <a:ext cx="3285231" cy="1252135"/>
      </dsp:txXfrm>
    </dsp:sp>
    <dsp:sp modelId="{04117CE7-D926-4E98-84E1-E2DA471140D1}">
      <dsp:nvSpPr>
        <dsp:cNvPr id="0" name=""/>
        <dsp:cNvSpPr/>
      </dsp:nvSpPr>
      <dsp:spPr>
        <a:xfrm>
          <a:off x="3505602" y="600"/>
          <a:ext cx="3363143" cy="1330047"/>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solidFill>
                <a:schemeClr val="tx1"/>
              </a:solidFill>
            </a:rPr>
            <a:t>Fairness</a:t>
          </a:r>
        </a:p>
      </dsp:txBody>
      <dsp:txXfrm>
        <a:off x="3544558" y="39556"/>
        <a:ext cx="3285231" cy="1252135"/>
      </dsp:txXfrm>
    </dsp:sp>
    <dsp:sp modelId="{892EA91E-BDCB-44F7-A7CF-C83B1772B7E0}">
      <dsp:nvSpPr>
        <dsp:cNvPr id="0" name=""/>
        <dsp:cNvSpPr/>
      </dsp:nvSpPr>
      <dsp:spPr>
        <a:xfrm>
          <a:off x="7151249" y="1510645"/>
          <a:ext cx="3363143" cy="1330047"/>
        </a:xfrm>
        <a:prstGeom prst="roundRect">
          <a:avLst>
            <a:gd name="adj" fmla="val 10000"/>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Inclusion</a:t>
          </a:r>
        </a:p>
      </dsp:txBody>
      <dsp:txXfrm>
        <a:off x="7190205" y="1549601"/>
        <a:ext cx="3285231" cy="1252135"/>
      </dsp:txXfrm>
    </dsp:sp>
    <dsp:sp modelId="{CF0B2EE9-8924-4BB1-9F04-2846C3EF4E4E}">
      <dsp:nvSpPr>
        <dsp:cNvPr id="0" name=""/>
        <dsp:cNvSpPr/>
      </dsp:nvSpPr>
      <dsp:spPr>
        <a:xfrm>
          <a:off x="7151249" y="600"/>
          <a:ext cx="3363143" cy="1330047"/>
        </a:xfrm>
        <a:prstGeom prst="roundRect">
          <a:avLst>
            <a:gd name="adj" fmla="val 1000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Respect  </a:t>
          </a:r>
        </a:p>
      </dsp:txBody>
      <dsp:txXfrm>
        <a:off x="7190205" y="39556"/>
        <a:ext cx="3285231" cy="1252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F8D1-B1ED-4E42-81EC-5CA869AEAE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A1055E-44BF-0CFC-18C8-527F2E7AD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DDBCA3-7B2A-846D-B3E1-956083725995}"/>
              </a:ext>
            </a:extLst>
          </p:cNvPr>
          <p:cNvSpPr>
            <a:spLocks noGrp="1"/>
          </p:cNvSpPr>
          <p:nvPr>
            <p:ph type="dt" sz="half" idx="10"/>
          </p:nvPr>
        </p:nvSpPr>
        <p:spPr/>
        <p:txBody>
          <a:bodyPr/>
          <a:lstStyle/>
          <a:p>
            <a:fld id="{E37434BA-DE8D-4101-8493-5A39878E275E}" type="datetimeFigureOut">
              <a:rPr lang="en-US" smtClean="0"/>
              <a:t>3/19/2024</a:t>
            </a:fld>
            <a:endParaRPr lang="en-US"/>
          </a:p>
        </p:txBody>
      </p:sp>
      <p:sp>
        <p:nvSpPr>
          <p:cNvPr id="5" name="Footer Placeholder 4">
            <a:extLst>
              <a:ext uri="{FF2B5EF4-FFF2-40B4-BE49-F238E27FC236}">
                <a16:creationId xmlns:a16="http://schemas.microsoft.com/office/drawing/2014/main" id="{4A3D898A-BA5F-57BB-B310-1E9441C72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FF2DB-DBB8-BF92-A2C1-6C38B0B95595}"/>
              </a:ext>
            </a:extLst>
          </p:cNvPr>
          <p:cNvSpPr>
            <a:spLocks noGrp="1"/>
          </p:cNvSpPr>
          <p:nvPr>
            <p:ph type="sldNum" sz="quarter" idx="12"/>
          </p:nvPr>
        </p:nvSpPr>
        <p:spPr/>
        <p:txBody>
          <a:bodyPr/>
          <a:lstStyle/>
          <a:p>
            <a:fld id="{356DE7D8-86B2-46AA-B653-6785CC71EFA0}" type="slidenum">
              <a:rPr lang="en-US" smtClean="0"/>
              <a:t>‹#›</a:t>
            </a:fld>
            <a:endParaRPr lang="en-US"/>
          </a:p>
        </p:txBody>
      </p:sp>
    </p:spTree>
    <p:extLst>
      <p:ext uri="{BB962C8B-B14F-4D97-AF65-F5344CB8AC3E}">
        <p14:creationId xmlns:p14="http://schemas.microsoft.com/office/powerpoint/2010/main" val="160455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B07C9-6900-8562-B2E6-060B9B1803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94BFF7-2743-5D61-1020-8DE2C8C4D1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073FE-A27F-46A4-EE27-99FFBBDC8B33}"/>
              </a:ext>
            </a:extLst>
          </p:cNvPr>
          <p:cNvSpPr>
            <a:spLocks noGrp="1"/>
          </p:cNvSpPr>
          <p:nvPr>
            <p:ph type="dt" sz="half" idx="10"/>
          </p:nvPr>
        </p:nvSpPr>
        <p:spPr/>
        <p:txBody>
          <a:bodyPr/>
          <a:lstStyle/>
          <a:p>
            <a:fld id="{E37434BA-DE8D-4101-8493-5A39878E275E}" type="datetimeFigureOut">
              <a:rPr lang="en-US" smtClean="0"/>
              <a:t>3/19/2024</a:t>
            </a:fld>
            <a:endParaRPr lang="en-US"/>
          </a:p>
        </p:txBody>
      </p:sp>
      <p:sp>
        <p:nvSpPr>
          <p:cNvPr id="5" name="Footer Placeholder 4">
            <a:extLst>
              <a:ext uri="{FF2B5EF4-FFF2-40B4-BE49-F238E27FC236}">
                <a16:creationId xmlns:a16="http://schemas.microsoft.com/office/drawing/2014/main" id="{8A0E1A92-DA93-8825-67AE-638A67EEB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61EE7-DFBD-D8F7-998E-22D00A1E68EE}"/>
              </a:ext>
            </a:extLst>
          </p:cNvPr>
          <p:cNvSpPr>
            <a:spLocks noGrp="1"/>
          </p:cNvSpPr>
          <p:nvPr>
            <p:ph type="sldNum" sz="quarter" idx="12"/>
          </p:nvPr>
        </p:nvSpPr>
        <p:spPr/>
        <p:txBody>
          <a:bodyPr/>
          <a:lstStyle/>
          <a:p>
            <a:fld id="{356DE7D8-86B2-46AA-B653-6785CC71EFA0}" type="slidenum">
              <a:rPr lang="en-US" smtClean="0"/>
              <a:t>‹#›</a:t>
            </a:fld>
            <a:endParaRPr lang="en-US"/>
          </a:p>
        </p:txBody>
      </p:sp>
    </p:spTree>
    <p:extLst>
      <p:ext uri="{BB962C8B-B14F-4D97-AF65-F5344CB8AC3E}">
        <p14:creationId xmlns:p14="http://schemas.microsoft.com/office/powerpoint/2010/main" val="127294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74F0FC-9509-4F99-153A-ACFCDF89A4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470373-81F8-48BC-110B-014D1C871F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A4118-1997-4E69-55E8-AF846349BB95}"/>
              </a:ext>
            </a:extLst>
          </p:cNvPr>
          <p:cNvSpPr>
            <a:spLocks noGrp="1"/>
          </p:cNvSpPr>
          <p:nvPr>
            <p:ph type="dt" sz="half" idx="10"/>
          </p:nvPr>
        </p:nvSpPr>
        <p:spPr/>
        <p:txBody>
          <a:bodyPr/>
          <a:lstStyle/>
          <a:p>
            <a:fld id="{E37434BA-DE8D-4101-8493-5A39878E275E}" type="datetimeFigureOut">
              <a:rPr lang="en-US" smtClean="0"/>
              <a:t>3/19/2024</a:t>
            </a:fld>
            <a:endParaRPr lang="en-US"/>
          </a:p>
        </p:txBody>
      </p:sp>
      <p:sp>
        <p:nvSpPr>
          <p:cNvPr id="5" name="Footer Placeholder 4">
            <a:extLst>
              <a:ext uri="{FF2B5EF4-FFF2-40B4-BE49-F238E27FC236}">
                <a16:creationId xmlns:a16="http://schemas.microsoft.com/office/drawing/2014/main" id="{3BD7B45D-D744-020F-2B8A-0443B01AA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4FD26-CD72-DE43-A0B4-E3CF75B73AA2}"/>
              </a:ext>
            </a:extLst>
          </p:cNvPr>
          <p:cNvSpPr>
            <a:spLocks noGrp="1"/>
          </p:cNvSpPr>
          <p:nvPr>
            <p:ph type="sldNum" sz="quarter" idx="12"/>
          </p:nvPr>
        </p:nvSpPr>
        <p:spPr/>
        <p:txBody>
          <a:bodyPr/>
          <a:lstStyle/>
          <a:p>
            <a:fld id="{356DE7D8-86B2-46AA-B653-6785CC71EFA0}" type="slidenum">
              <a:rPr lang="en-US" smtClean="0"/>
              <a:t>‹#›</a:t>
            </a:fld>
            <a:endParaRPr lang="en-US"/>
          </a:p>
        </p:txBody>
      </p:sp>
    </p:spTree>
    <p:extLst>
      <p:ext uri="{BB962C8B-B14F-4D97-AF65-F5344CB8AC3E}">
        <p14:creationId xmlns:p14="http://schemas.microsoft.com/office/powerpoint/2010/main" val="418208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84F0-0693-5FE4-B45A-5E98CD8DE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9B0F4-D952-7355-1220-3A93D8C850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AF30D-0981-BBC8-0265-549DAA209B8B}"/>
              </a:ext>
            </a:extLst>
          </p:cNvPr>
          <p:cNvSpPr>
            <a:spLocks noGrp="1"/>
          </p:cNvSpPr>
          <p:nvPr>
            <p:ph type="dt" sz="half" idx="10"/>
          </p:nvPr>
        </p:nvSpPr>
        <p:spPr/>
        <p:txBody>
          <a:bodyPr/>
          <a:lstStyle/>
          <a:p>
            <a:fld id="{E37434BA-DE8D-4101-8493-5A39878E275E}" type="datetimeFigureOut">
              <a:rPr lang="en-US" smtClean="0"/>
              <a:t>3/19/2024</a:t>
            </a:fld>
            <a:endParaRPr lang="en-US"/>
          </a:p>
        </p:txBody>
      </p:sp>
      <p:sp>
        <p:nvSpPr>
          <p:cNvPr id="5" name="Footer Placeholder 4">
            <a:extLst>
              <a:ext uri="{FF2B5EF4-FFF2-40B4-BE49-F238E27FC236}">
                <a16:creationId xmlns:a16="http://schemas.microsoft.com/office/drawing/2014/main" id="{F7BD2C33-A008-9034-95C6-EA6A554D0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36C4F-BDE9-2748-9EB4-39EAE8178F3C}"/>
              </a:ext>
            </a:extLst>
          </p:cNvPr>
          <p:cNvSpPr>
            <a:spLocks noGrp="1"/>
          </p:cNvSpPr>
          <p:nvPr>
            <p:ph type="sldNum" sz="quarter" idx="12"/>
          </p:nvPr>
        </p:nvSpPr>
        <p:spPr/>
        <p:txBody>
          <a:bodyPr/>
          <a:lstStyle/>
          <a:p>
            <a:fld id="{356DE7D8-86B2-46AA-B653-6785CC71EFA0}" type="slidenum">
              <a:rPr lang="en-US" smtClean="0"/>
              <a:t>‹#›</a:t>
            </a:fld>
            <a:endParaRPr lang="en-US"/>
          </a:p>
        </p:txBody>
      </p:sp>
    </p:spTree>
    <p:extLst>
      <p:ext uri="{BB962C8B-B14F-4D97-AF65-F5344CB8AC3E}">
        <p14:creationId xmlns:p14="http://schemas.microsoft.com/office/powerpoint/2010/main" val="59267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46D7-4888-92E1-3C6D-F8F169AF11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737EBD-C865-0FFD-E603-7CEC470AD9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9D63DB-3CFD-BB54-9A64-D928A3A3AE5C}"/>
              </a:ext>
            </a:extLst>
          </p:cNvPr>
          <p:cNvSpPr>
            <a:spLocks noGrp="1"/>
          </p:cNvSpPr>
          <p:nvPr>
            <p:ph type="dt" sz="half" idx="10"/>
          </p:nvPr>
        </p:nvSpPr>
        <p:spPr/>
        <p:txBody>
          <a:bodyPr/>
          <a:lstStyle/>
          <a:p>
            <a:fld id="{E37434BA-DE8D-4101-8493-5A39878E275E}" type="datetimeFigureOut">
              <a:rPr lang="en-US" smtClean="0"/>
              <a:t>3/19/2024</a:t>
            </a:fld>
            <a:endParaRPr lang="en-US"/>
          </a:p>
        </p:txBody>
      </p:sp>
      <p:sp>
        <p:nvSpPr>
          <p:cNvPr id="5" name="Footer Placeholder 4">
            <a:extLst>
              <a:ext uri="{FF2B5EF4-FFF2-40B4-BE49-F238E27FC236}">
                <a16:creationId xmlns:a16="http://schemas.microsoft.com/office/drawing/2014/main" id="{8BD2B38B-B941-9874-0269-92945CC76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37D36-A3B8-4C02-0497-B88F9D97F576}"/>
              </a:ext>
            </a:extLst>
          </p:cNvPr>
          <p:cNvSpPr>
            <a:spLocks noGrp="1"/>
          </p:cNvSpPr>
          <p:nvPr>
            <p:ph type="sldNum" sz="quarter" idx="12"/>
          </p:nvPr>
        </p:nvSpPr>
        <p:spPr/>
        <p:txBody>
          <a:bodyPr/>
          <a:lstStyle/>
          <a:p>
            <a:fld id="{356DE7D8-86B2-46AA-B653-6785CC71EFA0}" type="slidenum">
              <a:rPr lang="en-US" smtClean="0"/>
              <a:t>‹#›</a:t>
            </a:fld>
            <a:endParaRPr lang="en-US"/>
          </a:p>
        </p:txBody>
      </p:sp>
    </p:spTree>
    <p:extLst>
      <p:ext uri="{BB962C8B-B14F-4D97-AF65-F5344CB8AC3E}">
        <p14:creationId xmlns:p14="http://schemas.microsoft.com/office/powerpoint/2010/main" val="250436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D748-C833-3F18-4D33-C47B56D17A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7B02B-8519-D117-1B69-346C4B9947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01629-A4F7-AB5C-2599-5C5E528DA8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88757B-C632-A0ED-22D9-92B59CF61BC2}"/>
              </a:ext>
            </a:extLst>
          </p:cNvPr>
          <p:cNvSpPr>
            <a:spLocks noGrp="1"/>
          </p:cNvSpPr>
          <p:nvPr>
            <p:ph type="dt" sz="half" idx="10"/>
          </p:nvPr>
        </p:nvSpPr>
        <p:spPr/>
        <p:txBody>
          <a:bodyPr/>
          <a:lstStyle/>
          <a:p>
            <a:fld id="{E37434BA-DE8D-4101-8493-5A39878E275E}" type="datetimeFigureOut">
              <a:rPr lang="en-US" smtClean="0"/>
              <a:t>3/19/2024</a:t>
            </a:fld>
            <a:endParaRPr lang="en-US"/>
          </a:p>
        </p:txBody>
      </p:sp>
      <p:sp>
        <p:nvSpPr>
          <p:cNvPr id="6" name="Footer Placeholder 5">
            <a:extLst>
              <a:ext uri="{FF2B5EF4-FFF2-40B4-BE49-F238E27FC236}">
                <a16:creationId xmlns:a16="http://schemas.microsoft.com/office/drawing/2014/main" id="{B42C6275-4B37-0993-20B3-C1DB77002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164CE9-1239-9D05-8FC8-311A8243B222}"/>
              </a:ext>
            </a:extLst>
          </p:cNvPr>
          <p:cNvSpPr>
            <a:spLocks noGrp="1"/>
          </p:cNvSpPr>
          <p:nvPr>
            <p:ph type="sldNum" sz="quarter" idx="12"/>
          </p:nvPr>
        </p:nvSpPr>
        <p:spPr/>
        <p:txBody>
          <a:bodyPr/>
          <a:lstStyle/>
          <a:p>
            <a:fld id="{356DE7D8-86B2-46AA-B653-6785CC71EFA0}" type="slidenum">
              <a:rPr lang="en-US" smtClean="0"/>
              <a:t>‹#›</a:t>
            </a:fld>
            <a:endParaRPr lang="en-US"/>
          </a:p>
        </p:txBody>
      </p:sp>
    </p:spTree>
    <p:extLst>
      <p:ext uri="{BB962C8B-B14F-4D97-AF65-F5344CB8AC3E}">
        <p14:creationId xmlns:p14="http://schemas.microsoft.com/office/powerpoint/2010/main" val="46179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EB2F-D954-702E-A5D2-A6A97EFCE5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A479BA-D3B0-9106-F6D8-34EE13E97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7BA704-DA7D-E167-BD17-5B85937AD7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F53D81-CC85-8399-D289-35FC095F0B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2C7F6F-6E2A-1FC5-5312-4B048327B2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E9E5D4-C054-4100-BBB7-E112BC3D2DE8}"/>
              </a:ext>
            </a:extLst>
          </p:cNvPr>
          <p:cNvSpPr>
            <a:spLocks noGrp="1"/>
          </p:cNvSpPr>
          <p:nvPr>
            <p:ph type="dt" sz="half" idx="10"/>
          </p:nvPr>
        </p:nvSpPr>
        <p:spPr/>
        <p:txBody>
          <a:bodyPr/>
          <a:lstStyle/>
          <a:p>
            <a:fld id="{E37434BA-DE8D-4101-8493-5A39878E275E}" type="datetimeFigureOut">
              <a:rPr lang="en-US" smtClean="0"/>
              <a:t>3/19/2024</a:t>
            </a:fld>
            <a:endParaRPr lang="en-US"/>
          </a:p>
        </p:txBody>
      </p:sp>
      <p:sp>
        <p:nvSpPr>
          <p:cNvPr id="8" name="Footer Placeholder 7">
            <a:extLst>
              <a:ext uri="{FF2B5EF4-FFF2-40B4-BE49-F238E27FC236}">
                <a16:creationId xmlns:a16="http://schemas.microsoft.com/office/drawing/2014/main" id="{A9907A45-5126-FC04-F231-ACEAB12E3B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7222A1-ED93-1109-BD51-3D9CBB4F70EC}"/>
              </a:ext>
            </a:extLst>
          </p:cNvPr>
          <p:cNvSpPr>
            <a:spLocks noGrp="1"/>
          </p:cNvSpPr>
          <p:nvPr>
            <p:ph type="sldNum" sz="quarter" idx="12"/>
          </p:nvPr>
        </p:nvSpPr>
        <p:spPr/>
        <p:txBody>
          <a:bodyPr/>
          <a:lstStyle/>
          <a:p>
            <a:fld id="{356DE7D8-86B2-46AA-B653-6785CC71EFA0}" type="slidenum">
              <a:rPr lang="en-US" smtClean="0"/>
              <a:t>‹#›</a:t>
            </a:fld>
            <a:endParaRPr lang="en-US"/>
          </a:p>
        </p:txBody>
      </p:sp>
    </p:spTree>
    <p:extLst>
      <p:ext uri="{BB962C8B-B14F-4D97-AF65-F5344CB8AC3E}">
        <p14:creationId xmlns:p14="http://schemas.microsoft.com/office/powerpoint/2010/main" val="357143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2CD5-FA7F-3ED3-A459-423E3C01C6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DDE587-3BCD-3DEC-6FFA-56C56E3B3015}"/>
              </a:ext>
            </a:extLst>
          </p:cNvPr>
          <p:cNvSpPr>
            <a:spLocks noGrp="1"/>
          </p:cNvSpPr>
          <p:nvPr>
            <p:ph type="dt" sz="half" idx="10"/>
          </p:nvPr>
        </p:nvSpPr>
        <p:spPr/>
        <p:txBody>
          <a:bodyPr/>
          <a:lstStyle/>
          <a:p>
            <a:fld id="{E37434BA-DE8D-4101-8493-5A39878E275E}" type="datetimeFigureOut">
              <a:rPr lang="en-US" smtClean="0"/>
              <a:t>3/19/2024</a:t>
            </a:fld>
            <a:endParaRPr lang="en-US"/>
          </a:p>
        </p:txBody>
      </p:sp>
      <p:sp>
        <p:nvSpPr>
          <p:cNvPr id="4" name="Footer Placeholder 3">
            <a:extLst>
              <a:ext uri="{FF2B5EF4-FFF2-40B4-BE49-F238E27FC236}">
                <a16:creationId xmlns:a16="http://schemas.microsoft.com/office/drawing/2014/main" id="{3E3D1BD9-EDA5-7D79-E7DC-1DD47E440A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CFF91F-C143-51CA-BC36-368E064D83BA}"/>
              </a:ext>
            </a:extLst>
          </p:cNvPr>
          <p:cNvSpPr>
            <a:spLocks noGrp="1"/>
          </p:cNvSpPr>
          <p:nvPr>
            <p:ph type="sldNum" sz="quarter" idx="12"/>
          </p:nvPr>
        </p:nvSpPr>
        <p:spPr/>
        <p:txBody>
          <a:bodyPr/>
          <a:lstStyle/>
          <a:p>
            <a:fld id="{356DE7D8-86B2-46AA-B653-6785CC71EFA0}" type="slidenum">
              <a:rPr lang="en-US" smtClean="0"/>
              <a:t>‹#›</a:t>
            </a:fld>
            <a:endParaRPr lang="en-US"/>
          </a:p>
        </p:txBody>
      </p:sp>
    </p:spTree>
    <p:extLst>
      <p:ext uri="{BB962C8B-B14F-4D97-AF65-F5344CB8AC3E}">
        <p14:creationId xmlns:p14="http://schemas.microsoft.com/office/powerpoint/2010/main" val="134432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57F793-5B1F-06C5-4BE0-846D00C06DB4}"/>
              </a:ext>
            </a:extLst>
          </p:cNvPr>
          <p:cNvSpPr>
            <a:spLocks noGrp="1"/>
          </p:cNvSpPr>
          <p:nvPr>
            <p:ph type="dt" sz="half" idx="10"/>
          </p:nvPr>
        </p:nvSpPr>
        <p:spPr/>
        <p:txBody>
          <a:bodyPr/>
          <a:lstStyle/>
          <a:p>
            <a:fld id="{E37434BA-DE8D-4101-8493-5A39878E275E}" type="datetimeFigureOut">
              <a:rPr lang="en-US" smtClean="0"/>
              <a:t>3/19/2024</a:t>
            </a:fld>
            <a:endParaRPr lang="en-US"/>
          </a:p>
        </p:txBody>
      </p:sp>
      <p:sp>
        <p:nvSpPr>
          <p:cNvPr id="3" name="Footer Placeholder 2">
            <a:extLst>
              <a:ext uri="{FF2B5EF4-FFF2-40B4-BE49-F238E27FC236}">
                <a16:creationId xmlns:a16="http://schemas.microsoft.com/office/drawing/2014/main" id="{E08515FC-C329-6AED-6FBB-33159DBF09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E8A9D8-F54B-348D-3FC4-884EF4052FB5}"/>
              </a:ext>
            </a:extLst>
          </p:cNvPr>
          <p:cNvSpPr>
            <a:spLocks noGrp="1"/>
          </p:cNvSpPr>
          <p:nvPr>
            <p:ph type="sldNum" sz="quarter" idx="12"/>
          </p:nvPr>
        </p:nvSpPr>
        <p:spPr/>
        <p:txBody>
          <a:bodyPr/>
          <a:lstStyle/>
          <a:p>
            <a:fld id="{356DE7D8-86B2-46AA-B653-6785CC71EFA0}" type="slidenum">
              <a:rPr lang="en-US" smtClean="0"/>
              <a:t>‹#›</a:t>
            </a:fld>
            <a:endParaRPr lang="en-US"/>
          </a:p>
        </p:txBody>
      </p:sp>
    </p:spTree>
    <p:extLst>
      <p:ext uri="{BB962C8B-B14F-4D97-AF65-F5344CB8AC3E}">
        <p14:creationId xmlns:p14="http://schemas.microsoft.com/office/powerpoint/2010/main" val="1211498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BB78-5524-30EA-26BB-501106CE9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785BC7-3865-6679-4C55-38A647C88D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4D96F-A66E-4042-3FC1-9E352F2F2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C7D8C4-9133-40DF-F08A-42437D0B2D96}"/>
              </a:ext>
            </a:extLst>
          </p:cNvPr>
          <p:cNvSpPr>
            <a:spLocks noGrp="1"/>
          </p:cNvSpPr>
          <p:nvPr>
            <p:ph type="dt" sz="half" idx="10"/>
          </p:nvPr>
        </p:nvSpPr>
        <p:spPr/>
        <p:txBody>
          <a:bodyPr/>
          <a:lstStyle/>
          <a:p>
            <a:fld id="{E37434BA-DE8D-4101-8493-5A39878E275E}" type="datetimeFigureOut">
              <a:rPr lang="en-US" smtClean="0"/>
              <a:t>3/19/2024</a:t>
            </a:fld>
            <a:endParaRPr lang="en-US"/>
          </a:p>
        </p:txBody>
      </p:sp>
      <p:sp>
        <p:nvSpPr>
          <p:cNvPr id="6" name="Footer Placeholder 5">
            <a:extLst>
              <a:ext uri="{FF2B5EF4-FFF2-40B4-BE49-F238E27FC236}">
                <a16:creationId xmlns:a16="http://schemas.microsoft.com/office/drawing/2014/main" id="{DD79AB25-C296-60E6-F4BC-2D18385D4A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65C1AC-46CB-A657-8482-E9D33BC3C2B9}"/>
              </a:ext>
            </a:extLst>
          </p:cNvPr>
          <p:cNvSpPr>
            <a:spLocks noGrp="1"/>
          </p:cNvSpPr>
          <p:nvPr>
            <p:ph type="sldNum" sz="quarter" idx="12"/>
          </p:nvPr>
        </p:nvSpPr>
        <p:spPr/>
        <p:txBody>
          <a:bodyPr/>
          <a:lstStyle/>
          <a:p>
            <a:fld id="{356DE7D8-86B2-46AA-B653-6785CC71EFA0}" type="slidenum">
              <a:rPr lang="en-US" smtClean="0"/>
              <a:t>‹#›</a:t>
            </a:fld>
            <a:endParaRPr lang="en-US"/>
          </a:p>
        </p:txBody>
      </p:sp>
    </p:spTree>
    <p:extLst>
      <p:ext uri="{BB962C8B-B14F-4D97-AF65-F5344CB8AC3E}">
        <p14:creationId xmlns:p14="http://schemas.microsoft.com/office/powerpoint/2010/main" val="1249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5A2D-8A56-A19E-D361-34D015D67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1F43AC-19A1-3662-6437-B9E8DD897B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A3549D-19AC-AD20-2398-EFA6B73D2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B9FAB1-09E4-0963-15FC-56630BFA0853}"/>
              </a:ext>
            </a:extLst>
          </p:cNvPr>
          <p:cNvSpPr>
            <a:spLocks noGrp="1"/>
          </p:cNvSpPr>
          <p:nvPr>
            <p:ph type="dt" sz="half" idx="10"/>
          </p:nvPr>
        </p:nvSpPr>
        <p:spPr/>
        <p:txBody>
          <a:bodyPr/>
          <a:lstStyle/>
          <a:p>
            <a:fld id="{E37434BA-DE8D-4101-8493-5A39878E275E}" type="datetimeFigureOut">
              <a:rPr lang="en-US" smtClean="0"/>
              <a:t>3/19/2024</a:t>
            </a:fld>
            <a:endParaRPr lang="en-US"/>
          </a:p>
        </p:txBody>
      </p:sp>
      <p:sp>
        <p:nvSpPr>
          <p:cNvPr id="6" name="Footer Placeholder 5">
            <a:extLst>
              <a:ext uri="{FF2B5EF4-FFF2-40B4-BE49-F238E27FC236}">
                <a16:creationId xmlns:a16="http://schemas.microsoft.com/office/drawing/2014/main" id="{C8883C76-4462-64F4-C73D-18C9C720B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ECBE46-6E57-0243-D3CD-32B9DC41F14F}"/>
              </a:ext>
            </a:extLst>
          </p:cNvPr>
          <p:cNvSpPr>
            <a:spLocks noGrp="1"/>
          </p:cNvSpPr>
          <p:nvPr>
            <p:ph type="sldNum" sz="quarter" idx="12"/>
          </p:nvPr>
        </p:nvSpPr>
        <p:spPr/>
        <p:txBody>
          <a:bodyPr/>
          <a:lstStyle/>
          <a:p>
            <a:fld id="{356DE7D8-86B2-46AA-B653-6785CC71EFA0}" type="slidenum">
              <a:rPr lang="en-US" smtClean="0"/>
              <a:t>‹#›</a:t>
            </a:fld>
            <a:endParaRPr lang="en-US"/>
          </a:p>
        </p:txBody>
      </p:sp>
    </p:spTree>
    <p:extLst>
      <p:ext uri="{BB962C8B-B14F-4D97-AF65-F5344CB8AC3E}">
        <p14:creationId xmlns:p14="http://schemas.microsoft.com/office/powerpoint/2010/main" val="100510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366643-0FEC-CF9C-0D5C-AED6FED017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87930E-FAA3-6822-90EB-520DA3620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CCF07-40E9-9090-0042-3B17455F7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434BA-DE8D-4101-8493-5A39878E275E}" type="datetimeFigureOut">
              <a:rPr lang="en-US" smtClean="0"/>
              <a:t>3/19/2024</a:t>
            </a:fld>
            <a:endParaRPr lang="en-US"/>
          </a:p>
        </p:txBody>
      </p:sp>
      <p:sp>
        <p:nvSpPr>
          <p:cNvPr id="5" name="Footer Placeholder 4">
            <a:extLst>
              <a:ext uri="{FF2B5EF4-FFF2-40B4-BE49-F238E27FC236}">
                <a16:creationId xmlns:a16="http://schemas.microsoft.com/office/drawing/2014/main" id="{698265C3-81A0-54BF-35EB-C23ED6225D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095E1A-CA3F-6734-B7C5-D1C8AB5C54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DE7D8-86B2-46AA-B653-6785CC71EFA0}" type="slidenum">
              <a:rPr lang="en-US" smtClean="0"/>
              <a:t>‹#›</a:t>
            </a:fld>
            <a:endParaRPr lang="en-US"/>
          </a:p>
        </p:txBody>
      </p:sp>
    </p:spTree>
    <p:extLst>
      <p:ext uri="{BB962C8B-B14F-4D97-AF65-F5344CB8AC3E}">
        <p14:creationId xmlns:p14="http://schemas.microsoft.com/office/powerpoint/2010/main" val="3017670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3294-9362-DF89-0D84-F30D06A6D097}"/>
              </a:ext>
            </a:extLst>
          </p:cNvPr>
          <p:cNvSpPr>
            <a:spLocks noGrp="1"/>
          </p:cNvSpPr>
          <p:nvPr>
            <p:ph type="ctrTitle"/>
          </p:nvPr>
        </p:nvSpPr>
        <p:spPr>
          <a:xfrm>
            <a:off x="1524000" y="4914855"/>
            <a:ext cx="9144000" cy="786703"/>
          </a:xfrm>
        </p:spPr>
        <p:txBody>
          <a:bodyPr>
            <a:normAutofit/>
          </a:bodyPr>
          <a:lstStyle/>
          <a:p>
            <a:r>
              <a:rPr lang="en-US" sz="3600"/>
              <a:t>WMHA/LMHA Amalgamation</a:t>
            </a:r>
          </a:p>
        </p:txBody>
      </p:sp>
      <p:sp>
        <p:nvSpPr>
          <p:cNvPr id="3" name="Subtitle 2">
            <a:extLst>
              <a:ext uri="{FF2B5EF4-FFF2-40B4-BE49-F238E27FC236}">
                <a16:creationId xmlns:a16="http://schemas.microsoft.com/office/drawing/2014/main" id="{7E857CD3-38D4-5206-E76D-263218BB7BD6}"/>
              </a:ext>
            </a:extLst>
          </p:cNvPr>
          <p:cNvSpPr>
            <a:spLocks noGrp="1"/>
          </p:cNvSpPr>
          <p:nvPr>
            <p:ph type="subTitle" idx="1"/>
          </p:nvPr>
        </p:nvSpPr>
        <p:spPr>
          <a:xfrm>
            <a:off x="1524000" y="5701559"/>
            <a:ext cx="9144000" cy="571363"/>
          </a:xfrm>
        </p:spPr>
        <p:txBody>
          <a:bodyPr>
            <a:normAutofit/>
          </a:bodyPr>
          <a:lstStyle/>
          <a:p>
            <a:r>
              <a:rPr lang="en-US" sz="1800"/>
              <a:t>March 20, 2024</a:t>
            </a:r>
          </a:p>
        </p:txBody>
      </p:sp>
      <p:pic>
        <p:nvPicPr>
          <p:cNvPr id="4" name="Picture 3">
            <a:extLst>
              <a:ext uri="{FF2B5EF4-FFF2-40B4-BE49-F238E27FC236}">
                <a16:creationId xmlns:a16="http://schemas.microsoft.com/office/drawing/2014/main" id="{1ECA5A0D-87E4-B927-1988-4E236D4740CC}"/>
              </a:ext>
            </a:extLst>
          </p:cNvPr>
          <p:cNvPicPr>
            <a:picLocks noChangeAspect="1"/>
          </p:cNvPicPr>
          <p:nvPr/>
        </p:nvPicPr>
        <p:blipFill>
          <a:blip r:embed="rId2"/>
          <a:stretch>
            <a:fillRect/>
          </a:stretch>
        </p:blipFill>
        <p:spPr>
          <a:xfrm>
            <a:off x="2288174" y="876301"/>
            <a:ext cx="3716481" cy="3716481"/>
          </a:xfrm>
          <a:prstGeom prst="rect">
            <a:avLst/>
          </a:prstGeom>
        </p:spPr>
      </p:pic>
      <p:pic>
        <p:nvPicPr>
          <p:cNvPr id="5" name="Picture 4">
            <a:extLst>
              <a:ext uri="{FF2B5EF4-FFF2-40B4-BE49-F238E27FC236}">
                <a16:creationId xmlns:a16="http://schemas.microsoft.com/office/drawing/2014/main" id="{6D3A8109-2F84-3EE3-515A-C36A02945EAB}"/>
              </a:ext>
            </a:extLst>
          </p:cNvPr>
          <p:cNvPicPr>
            <a:picLocks noChangeAspect="1"/>
          </p:cNvPicPr>
          <p:nvPr/>
        </p:nvPicPr>
        <p:blipFill>
          <a:blip r:embed="rId3"/>
          <a:stretch>
            <a:fillRect/>
          </a:stretch>
        </p:blipFill>
        <p:spPr>
          <a:xfrm>
            <a:off x="6225444" y="876301"/>
            <a:ext cx="3871334" cy="3716481"/>
          </a:xfrm>
          <a:prstGeom prst="rect">
            <a:avLst/>
          </a:prstGeom>
        </p:spPr>
      </p:pic>
      <p:grpSp>
        <p:nvGrpSpPr>
          <p:cNvPr id="10" name="Group 9">
            <a:extLst>
              <a:ext uri="{FF2B5EF4-FFF2-40B4-BE49-F238E27FC236}">
                <a16:creationId xmlns:a16="http://schemas.microsoft.com/office/drawing/2014/main" id="{B0F380AC-9202-53E9-8D39-90E7C2AC75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1" name="Rectangle 10">
              <a:extLst>
                <a:ext uri="{FF2B5EF4-FFF2-40B4-BE49-F238E27FC236}">
                  <a16:creationId xmlns:a16="http://schemas.microsoft.com/office/drawing/2014/main" id="{B9334AC3-F97B-AAEB-193C-D6FEF2851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F0F8F8-6D3A-38F2-F9D7-AA175316B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340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24C2-6D68-0C1E-AAE4-8B92EEAC7025}"/>
              </a:ext>
            </a:extLst>
          </p:cNvPr>
          <p:cNvSpPr>
            <a:spLocks noGrp="1"/>
          </p:cNvSpPr>
          <p:nvPr>
            <p:ph type="title"/>
          </p:nvPr>
        </p:nvSpPr>
        <p:spPr>
          <a:xfrm>
            <a:off x="838200" y="556337"/>
            <a:ext cx="6797405" cy="1651404"/>
          </a:xfrm>
        </p:spPr>
        <p:txBody>
          <a:bodyPr>
            <a:normAutofit/>
          </a:bodyPr>
          <a:lstStyle/>
          <a:p>
            <a:r>
              <a:rPr lang="en-US" sz="4000"/>
              <a:t>Meeting Agenda</a:t>
            </a:r>
          </a:p>
        </p:txBody>
      </p:sp>
      <p:pic>
        <p:nvPicPr>
          <p:cNvPr id="4" name="Picture 3">
            <a:extLst>
              <a:ext uri="{FF2B5EF4-FFF2-40B4-BE49-F238E27FC236}">
                <a16:creationId xmlns:a16="http://schemas.microsoft.com/office/drawing/2014/main" id="{CA847152-CDF9-E156-4AD7-29D73CD44599}"/>
              </a:ext>
            </a:extLst>
          </p:cNvPr>
          <p:cNvPicPr>
            <a:picLocks noChangeAspect="1"/>
          </p:cNvPicPr>
          <p:nvPr/>
        </p:nvPicPr>
        <p:blipFill>
          <a:blip r:embed="rId2"/>
          <a:stretch>
            <a:fillRect/>
          </a:stretch>
        </p:blipFill>
        <p:spPr>
          <a:xfrm>
            <a:off x="8411290" y="168168"/>
            <a:ext cx="3168155" cy="3168155"/>
          </a:xfrm>
          <a:prstGeom prst="rect">
            <a:avLst/>
          </a:prstGeom>
        </p:spPr>
      </p:pic>
      <p:pic>
        <p:nvPicPr>
          <p:cNvPr id="7" name="Picture 6">
            <a:extLst>
              <a:ext uri="{FF2B5EF4-FFF2-40B4-BE49-F238E27FC236}">
                <a16:creationId xmlns:a16="http://schemas.microsoft.com/office/drawing/2014/main" id="{C7559333-D55A-8F1E-0356-00AE069F05C8}"/>
              </a:ext>
            </a:extLst>
          </p:cNvPr>
          <p:cNvPicPr>
            <a:picLocks noChangeAspect="1"/>
          </p:cNvPicPr>
          <p:nvPr/>
        </p:nvPicPr>
        <p:blipFill>
          <a:blip r:embed="rId3"/>
          <a:stretch>
            <a:fillRect/>
          </a:stretch>
        </p:blipFill>
        <p:spPr>
          <a:xfrm>
            <a:off x="8529779" y="3504492"/>
            <a:ext cx="2931177" cy="2813930"/>
          </a:xfrm>
          <a:prstGeom prst="rect">
            <a:avLst/>
          </a:prstGeom>
        </p:spPr>
      </p:pic>
      <p:graphicFrame>
        <p:nvGraphicFramePr>
          <p:cNvPr id="5" name="Content Placeholder 2">
            <a:extLst>
              <a:ext uri="{FF2B5EF4-FFF2-40B4-BE49-F238E27FC236}">
                <a16:creationId xmlns:a16="http://schemas.microsoft.com/office/drawing/2014/main" id="{81D66371-3369-7837-E36D-6EBDA0BCA07A}"/>
              </a:ext>
            </a:extLst>
          </p:cNvPr>
          <p:cNvGraphicFramePr>
            <a:graphicFrameLocks noGrp="1"/>
          </p:cNvGraphicFramePr>
          <p:nvPr>
            <p:ph idx="1"/>
            <p:extLst>
              <p:ext uri="{D42A27DB-BD31-4B8C-83A1-F6EECF244321}">
                <p14:modId xmlns:p14="http://schemas.microsoft.com/office/powerpoint/2010/main" val="3707449571"/>
              </p:ext>
            </p:extLst>
          </p:nvPr>
        </p:nvGraphicFramePr>
        <p:xfrm>
          <a:off x="447870" y="1726163"/>
          <a:ext cx="7187736" cy="4394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010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82BF-8633-343B-4B8E-395748DD0278}"/>
              </a:ext>
            </a:extLst>
          </p:cNvPr>
          <p:cNvSpPr>
            <a:spLocks noGrp="1"/>
          </p:cNvSpPr>
          <p:nvPr>
            <p:ph type="title"/>
          </p:nvPr>
        </p:nvSpPr>
        <p:spPr/>
        <p:txBody>
          <a:bodyPr/>
          <a:lstStyle/>
          <a:p>
            <a:r>
              <a:rPr lang="en-US" b="1" dirty="0"/>
              <a:t>Pillars of Success for New Association</a:t>
            </a:r>
          </a:p>
        </p:txBody>
      </p:sp>
      <p:graphicFrame>
        <p:nvGraphicFramePr>
          <p:cNvPr id="9" name="Content Placeholder 8">
            <a:extLst>
              <a:ext uri="{FF2B5EF4-FFF2-40B4-BE49-F238E27FC236}">
                <a16:creationId xmlns:a16="http://schemas.microsoft.com/office/drawing/2014/main" id="{73DE6AEF-165B-C1B8-FF56-7306D160123C}"/>
              </a:ext>
            </a:extLst>
          </p:cNvPr>
          <p:cNvGraphicFramePr>
            <a:graphicFrameLocks noGrp="1"/>
          </p:cNvGraphicFramePr>
          <p:nvPr>
            <p:ph idx="1"/>
            <p:extLst>
              <p:ext uri="{D42A27DB-BD31-4B8C-83A1-F6EECF244321}">
                <p14:modId xmlns:p14="http://schemas.microsoft.com/office/powerpoint/2010/main" val="3182720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42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E49C908-AEF9-040D-BB25-CEC0C500C47B}"/>
              </a:ext>
            </a:extLst>
          </p:cNvPr>
          <p:cNvPicPr>
            <a:picLocks noChangeAspect="1"/>
          </p:cNvPicPr>
          <p:nvPr/>
        </p:nvPicPr>
        <p:blipFill rotWithShape="1">
          <a:blip r:embed="rId2"/>
          <a:srcRect l="17192" r="1028" b="-1"/>
          <a:stretch/>
        </p:blipFill>
        <p:spPr>
          <a:xfrm>
            <a:off x="-659621" y="0"/>
            <a:ext cx="9669642" cy="6857990"/>
          </a:xfrm>
          <a:prstGeom prst="rect">
            <a:avLst/>
          </a:prstGeom>
        </p:spPr>
      </p:pic>
      <p:sp>
        <p:nvSpPr>
          <p:cNvPr id="43" name="Rectangle 4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24CC16-0AEF-2312-2CF7-46E55CC0B7E6}"/>
              </a:ext>
            </a:extLst>
          </p:cNvPr>
          <p:cNvSpPr>
            <a:spLocks noGrp="1"/>
          </p:cNvSpPr>
          <p:nvPr>
            <p:ph type="title"/>
          </p:nvPr>
        </p:nvSpPr>
        <p:spPr>
          <a:xfrm>
            <a:off x="8016801" y="766341"/>
            <a:ext cx="3822189" cy="1899912"/>
          </a:xfrm>
        </p:spPr>
        <p:txBody>
          <a:bodyPr vert="horz" lIns="91440" tIns="45720" rIns="91440" bIns="45720" rtlCol="0" anchor="ctr">
            <a:normAutofit/>
          </a:bodyPr>
          <a:lstStyle/>
          <a:p>
            <a:r>
              <a:rPr lang="en-US" sz="2400" b="1" u="sng" dirty="0"/>
              <a:t>House League Programming</a:t>
            </a:r>
            <a:br>
              <a:rPr lang="en-US" sz="1600" dirty="0"/>
            </a:br>
            <a:br>
              <a:rPr lang="en-US" sz="1600" dirty="0"/>
            </a:br>
            <a:endParaRPr lang="en-US" sz="1600" dirty="0"/>
          </a:p>
        </p:txBody>
      </p:sp>
      <p:sp>
        <p:nvSpPr>
          <p:cNvPr id="5" name="TextBox 4">
            <a:extLst>
              <a:ext uri="{FF2B5EF4-FFF2-40B4-BE49-F238E27FC236}">
                <a16:creationId xmlns:a16="http://schemas.microsoft.com/office/drawing/2014/main" id="{7C112E05-C591-B7D5-58E7-7DB3E62A0A29}"/>
              </a:ext>
            </a:extLst>
          </p:cNvPr>
          <p:cNvSpPr txBox="1"/>
          <p:nvPr/>
        </p:nvSpPr>
        <p:spPr>
          <a:xfrm>
            <a:off x="8013755" y="2023654"/>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b="1" u="sng" dirty="0"/>
              <a:t>Philosophy: </a:t>
            </a:r>
            <a:r>
              <a:rPr lang="en-US" sz="1400" dirty="0"/>
              <a:t> to provide programming that creates a love of hockey from the first shift to the last shift in a child’s minor hockey experience.</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b="1" u="sng" dirty="0"/>
              <a:t>How Will We Do This?</a:t>
            </a:r>
          </a:p>
          <a:p>
            <a:pPr marL="342900" indent="-228600">
              <a:lnSpc>
                <a:spcPct val="90000"/>
              </a:lnSpc>
              <a:spcAft>
                <a:spcPts val="600"/>
              </a:spcAft>
              <a:buFont typeface="Arial" panose="020B0604020202020204" pitchFamily="34" charset="0"/>
              <a:buChar char="•"/>
            </a:pPr>
            <a:r>
              <a:rPr lang="en-US" sz="1400" dirty="0"/>
              <a:t>Create programming based on the association’s pillars of success;</a:t>
            </a:r>
          </a:p>
          <a:p>
            <a:pPr marL="342900" indent="-228600">
              <a:lnSpc>
                <a:spcPct val="90000"/>
              </a:lnSpc>
              <a:spcAft>
                <a:spcPts val="600"/>
              </a:spcAft>
              <a:buFont typeface="Arial" panose="020B0604020202020204" pitchFamily="34" charset="0"/>
              <a:buChar char="•"/>
            </a:pPr>
            <a:r>
              <a:rPr lang="en-US" sz="1400" dirty="0"/>
              <a:t>Provide access to age-appropriate development activities throughout the season;</a:t>
            </a:r>
            <a:endParaRPr lang="en-US" sz="1400" b="1" dirty="0">
              <a:highlight>
                <a:srgbClr val="FFFF00"/>
              </a:highlight>
            </a:endParaRPr>
          </a:p>
          <a:p>
            <a:pPr marL="342900" indent="-228600">
              <a:lnSpc>
                <a:spcPct val="90000"/>
              </a:lnSpc>
              <a:spcAft>
                <a:spcPts val="600"/>
              </a:spcAft>
              <a:buFont typeface="Arial" panose="020B0604020202020204" pitchFamily="34" charset="0"/>
              <a:buChar char="•"/>
            </a:pPr>
            <a:r>
              <a:rPr lang="en-US" sz="1400" dirty="0"/>
              <a:t>Offer special events and experiences to connect teams and to develop relationships within the association;</a:t>
            </a:r>
          </a:p>
          <a:p>
            <a:pPr marL="342900" indent="-228600">
              <a:lnSpc>
                <a:spcPct val="90000"/>
              </a:lnSpc>
              <a:spcAft>
                <a:spcPts val="600"/>
              </a:spcAft>
              <a:buFont typeface="Arial" panose="020B0604020202020204" pitchFamily="34" charset="0"/>
              <a:buChar char="•"/>
            </a:pPr>
            <a:r>
              <a:rPr lang="en-US" sz="1400" dirty="0"/>
              <a:t>Work to remove barriers to participation for players and their families</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384797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ost-Game Handshake | Dean's first game in Timbits Hockey. D… | Flickr">
            <a:extLst>
              <a:ext uri="{FF2B5EF4-FFF2-40B4-BE49-F238E27FC236}">
                <a16:creationId xmlns:a16="http://schemas.microsoft.com/office/drawing/2014/main" id="{5B03076C-1F8E-9AE5-2716-C1432BBAF1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2" r="5450"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C7828B17-F801-A904-C11F-AFD4CFAE1D0B}"/>
              </a:ext>
            </a:extLst>
          </p:cNvPr>
          <p:cNvSpPr txBox="1">
            <a:spLocks/>
          </p:cNvSpPr>
          <p:nvPr/>
        </p:nvSpPr>
        <p:spPr>
          <a:xfrm>
            <a:off x="7827079" y="551738"/>
            <a:ext cx="4364921"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100" b="1" u="sng" dirty="0"/>
              <a:t>House League Programming</a:t>
            </a:r>
            <a:br>
              <a:rPr lang="en-US" sz="3100" dirty="0"/>
            </a:br>
            <a:br>
              <a:rPr lang="en-US" sz="3100" dirty="0"/>
            </a:br>
            <a:endParaRPr lang="en-US" sz="3100" dirty="0"/>
          </a:p>
        </p:txBody>
      </p:sp>
      <p:sp>
        <p:nvSpPr>
          <p:cNvPr id="5" name="TextBox 4">
            <a:extLst>
              <a:ext uri="{FF2B5EF4-FFF2-40B4-BE49-F238E27FC236}">
                <a16:creationId xmlns:a16="http://schemas.microsoft.com/office/drawing/2014/main" id="{7C112E05-C591-B7D5-58E7-7DB3E62A0A29}"/>
              </a:ext>
            </a:extLst>
          </p:cNvPr>
          <p:cNvSpPr txBox="1"/>
          <p:nvPr/>
        </p:nvSpPr>
        <p:spPr>
          <a:xfrm>
            <a:off x="7760072" y="1911687"/>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b="1" u="sng" dirty="0"/>
              <a:t>Team Creation</a:t>
            </a:r>
            <a:r>
              <a:rPr lang="en-US" sz="1900" dirty="0"/>
              <a:t> – there are two options for consideration</a:t>
            </a:r>
          </a:p>
          <a:p>
            <a:pPr marL="457200" indent="-228600">
              <a:lnSpc>
                <a:spcPct val="90000"/>
              </a:lnSpc>
              <a:spcAft>
                <a:spcPts val="600"/>
              </a:spcAft>
              <a:buFont typeface="Arial" panose="020B0604020202020204" pitchFamily="34" charset="0"/>
              <a:buChar char="•"/>
            </a:pPr>
            <a:r>
              <a:rPr lang="en-US" sz="1900" dirty="0"/>
              <a:t>East and West divisions;</a:t>
            </a:r>
          </a:p>
          <a:p>
            <a:pPr marL="457200" indent="-228600">
              <a:lnSpc>
                <a:spcPct val="90000"/>
              </a:lnSpc>
              <a:spcAft>
                <a:spcPts val="600"/>
              </a:spcAft>
              <a:buFont typeface="Arial" panose="020B0604020202020204" pitchFamily="34" charset="0"/>
              <a:buChar char="•"/>
            </a:pPr>
            <a:r>
              <a:rPr lang="en-US" sz="1900" dirty="0"/>
              <a:t>Fully blended house league programming</a:t>
            </a:r>
          </a:p>
          <a:p>
            <a:pPr marL="457200"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r>
              <a:rPr lang="en-US" sz="1900" b="1" u="sng" dirty="0"/>
              <a:t>Recommended Year 1 Path</a:t>
            </a:r>
          </a:p>
          <a:p>
            <a:pPr marL="342900" indent="-228600">
              <a:lnSpc>
                <a:spcPct val="90000"/>
              </a:lnSpc>
              <a:spcAft>
                <a:spcPts val="600"/>
              </a:spcAft>
              <a:buFont typeface="Arial" panose="020B0604020202020204" pitchFamily="34" charset="0"/>
              <a:buChar char="•"/>
            </a:pPr>
            <a:r>
              <a:rPr lang="en-US" sz="1900" dirty="0"/>
              <a:t>To establish East and West Divisions for Year 1 in order to survey the membership to further understand concerns and barriers to participation</a:t>
            </a:r>
            <a:endParaRPr lang="en-US" sz="1900" b="1" dirty="0"/>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endParaRPr lang="en-US" sz="1900" dirty="0"/>
          </a:p>
        </p:txBody>
      </p:sp>
    </p:spTree>
    <p:extLst>
      <p:ext uri="{BB962C8B-B14F-4D97-AF65-F5344CB8AC3E}">
        <p14:creationId xmlns:p14="http://schemas.microsoft.com/office/powerpoint/2010/main" val="29506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70614CF-BA02-EFF1-10ED-7387949C9E06}"/>
              </a:ext>
            </a:extLst>
          </p:cNvPr>
          <p:cNvPicPr>
            <a:picLocks noChangeAspect="1"/>
          </p:cNvPicPr>
          <p:nvPr/>
        </p:nvPicPr>
        <p:blipFill rotWithShape="1">
          <a:blip r:embed="rId2"/>
          <a:srcRect l="569" b="13544"/>
          <a:stretch/>
        </p:blipFill>
        <p:spPr>
          <a:xfrm>
            <a:off x="115091" y="51318"/>
            <a:ext cx="11958765" cy="6755363"/>
          </a:xfrm>
          <a:prstGeom prst="rect">
            <a:avLst/>
          </a:prstGeom>
        </p:spPr>
      </p:pic>
      <p:sp>
        <p:nvSpPr>
          <p:cNvPr id="2" name="Title 1">
            <a:extLst>
              <a:ext uri="{FF2B5EF4-FFF2-40B4-BE49-F238E27FC236}">
                <a16:creationId xmlns:a16="http://schemas.microsoft.com/office/drawing/2014/main" id="{3224CC16-0AEF-2312-2CF7-46E55CC0B7E6}"/>
              </a:ext>
            </a:extLst>
          </p:cNvPr>
          <p:cNvSpPr>
            <a:spLocks noGrp="1"/>
          </p:cNvSpPr>
          <p:nvPr>
            <p:ph type="title"/>
          </p:nvPr>
        </p:nvSpPr>
        <p:spPr>
          <a:xfrm>
            <a:off x="4254431" y="102637"/>
            <a:ext cx="5251316" cy="1807305"/>
          </a:xfrm>
        </p:spPr>
        <p:txBody>
          <a:bodyPr vert="horz" lIns="91440" tIns="45720" rIns="91440" bIns="45720" rtlCol="0" anchor="ctr">
            <a:normAutofit/>
          </a:bodyPr>
          <a:lstStyle/>
          <a:p>
            <a:r>
              <a:rPr lang="en-US" sz="2400" b="1" u="sng" dirty="0"/>
              <a:t>Travel Programming</a:t>
            </a:r>
            <a:br>
              <a:rPr lang="en-US" sz="1400" dirty="0"/>
            </a:br>
            <a:br>
              <a:rPr lang="en-US" sz="1400" dirty="0"/>
            </a:br>
            <a:br>
              <a:rPr lang="en-US" sz="1400" dirty="0"/>
            </a:br>
            <a:br>
              <a:rPr lang="en-US" sz="1400" dirty="0"/>
            </a:br>
            <a:br>
              <a:rPr lang="en-US" sz="1400" dirty="0"/>
            </a:br>
            <a:br>
              <a:rPr lang="en-US" sz="1400" dirty="0"/>
            </a:br>
            <a:endParaRPr lang="en-US" sz="1400" dirty="0"/>
          </a:p>
        </p:txBody>
      </p:sp>
      <p:sp>
        <p:nvSpPr>
          <p:cNvPr id="5" name="TextBox 4">
            <a:extLst>
              <a:ext uri="{FF2B5EF4-FFF2-40B4-BE49-F238E27FC236}">
                <a16:creationId xmlns:a16="http://schemas.microsoft.com/office/drawing/2014/main" id="{7C112E05-C591-B7D5-58E7-7DB3E62A0A29}"/>
              </a:ext>
            </a:extLst>
          </p:cNvPr>
          <p:cNvSpPr txBox="1"/>
          <p:nvPr/>
        </p:nvSpPr>
        <p:spPr>
          <a:xfrm>
            <a:off x="3784664" y="746838"/>
            <a:ext cx="4619621" cy="38436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b="1" u="sng" dirty="0"/>
              <a:t>Philosophy: </a:t>
            </a:r>
            <a:r>
              <a:rPr lang="en-US" sz="1700" dirty="0"/>
              <a:t> to provide competitive hockey programming that gives players the mental and physical skills to compete for roster spots on higher level hockey teams while providing players a memorable experience</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b="1" u="sng" dirty="0"/>
              <a:t>How Will We Do This?</a:t>
            </a:r>
          </a:p>
          <a:p>
            <a:pPr marL="342900" indent="-228600">
              <a:lnSpc>
                <a:spcPct val="90000"/>
              </a:lnSpc>
              <a:spcAft>
                <a:spcPts val="600"/>
              </a:spcAft>
              <a:buFont typeface="Arial" panose="020B0604020202020204" pitchFamily="34" charset="0"/>
              <a:buChar char="•"/>
            </a:pPr>
            <a:r>
              <a:rPr lang="en-US" sz="1700" dirty="0"/>
              <a:t>Create programming based on the association’s pillars of success;</a:t>
            </a:r>
            <a:endParaRPr lang="en-US" sz="1700" b="1" dirty="0">
              <a:highlight>
                <a:srgbClr val="FFFF00"/>
              </a:highlight>
            </a:endParaRPr>
          </a:p>
          <a:p>
            <a:pPr marL="342900" indent="-228600">
              <a:lnSpc>
                <a:spcPct val="90000"/>
              </a:lnSpc>
              <a:spcAft>
                <a:spcPts val="600"/>
              </a:spcAft>
              <a:buFont typeface="Arial" panose="020B0604020202020204" pitchFamily="34" charset="0"/>
              <a:buChar char="•"/>
            </a:pPr>
            <a:r>
              <a:rPr lang="en-US" sz="1700" dirty="0"/>
              <a:t>Establish relationships with local area AAA centers and Junior teams</a:t>
            </a:r>
          </a:p>
          <a:p>
            <a:pPr marL="342900" indent="-228600">
              <a:lnSpc>
                <a:spcPct val="90000"/>
              </a:lnSpc>
              <a:spcAft>
                <a:spcPts val="600"/>
              </a:spcAft>
              <a:buFont typeface="Arial" panose="020B0604020202020204" pitchFamily="34" charset="0"/>
              <a:buChar char="•"/>
            </a:pPr>
            <a:r>
              <a:rPr lang="en-US" sz="1700" dirty="0"/>
              <a:t>Create a fair process for player tryouts that aims to place players at the correct level in order to compete physically and mentally;</a:t>
            </a:r>
          </a:p>
        </p:txBody>
      </p:sp>
    </p:spTree>
    <p:extLst>
      <p:ext uri="{BB962C8B-B14F-4D97-AF65-F5344CB8AC3E}">
        <p14:creationId xmlns:p14="http://schemas.microsoft.com/office/powerpoint/2010/main" val="241580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20CF12A-1D09-9FAE-963F-96F59BF48B10}"/>
              </a:ext>
            </a:extLst>
          </p:cNvPr>
          <p:cNvPicPr>
            <a:picLocks noChangeAspect="1"/>
          </p:cNvPicPr>
          <p:nvPr/>
        </p:nvPicPr>
        <p:blipFill rotWithShape="1">
          <a:blip r:embed="rId2"/>
          <a:srcRect l="9960" t="2" r="6990"/>
          <a:stretch/>
        </p:blipFill>
        <p:spPr>
          <a:xfrm>
            <a:off x="4023155" y="10"/>
            <a:ext cx="8165796"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24CC16-0AEF-2312-2CF7-46E55CC0B7E6}"/>
              </a:ext>
            </a:extLst>
          </p:cNvPr>
          <p:cNvSpPr>
            <a:spLocks noGrp="1"/>
          </p:cNvSpPr>
          <p:nvPr>
            <p:ph type="title"/>
          </p:nvPr>
        </p:nvSpPr>
        <p:spPr>
          <a:xfrm>
            <a:off x="819539" y="718457"/>
            <a:ext cx="3822189" cy="1899912"/>
          </a:xfrm>
        </p:spPr>
        <p:txBody>
          <a:bodyPr vert="horz" lIns="91440" tIns="45720" rIns="91440" bIns="45720" rtlCol="0" anchor="ctr">
            <a:normAutofit/>
          </a:bodyPr>
          <a:lstStyle/>
          <a:p>
            <a:r>
              <a:rPr lang="en-US" sz="2400" b="1" u="sng" dirty="0"/>
              <a:t>Travel Programming</a:t>
            </a:r>
            <a:br>
              <a:rPr lang="en-US" sz="1600" dirty="0"/>
            </a:br>
            <a:br>
              <a:rPr lang="en-US" sz="1600" dirty="0"/>
            </a:br>
            <a:br>
              <a:rPr lang="en-US" sz="1600" dirty="0"/>
            </a:br>
            <a:br>
              <a:rPr lang="en-US" sz="1600" dirty="0"/>
            </a:br>
            <a:br>
              <a:rPr lang="en-US" sz="1600" dirty="0"/>
            </a:br>
            <a:br>
              <a:rPr lang="en-US" sz="1600" dirty="0"/>
            </a:br>
            <a:endParaRPr lang="en-US" sz="1600" dirty="0"/>
          </a:p>
        </p:txBody>
      </p:sp>
      <p:sp>
        <p:nvSpPr>
          <p:cNvPr id="3" name="TextBox 2">
            <a:extLst>
              <a:ext uri="{FF2B5EF4-FFF2-40B4-BE49-F238E27FC236}">
                <a16:creationId xmlns:a16="http://schemas.microsoft.com/office/drawing/2014/main" id="{245959B1-5217-887D-F4D2-ACA95E2CE4A3}"/>
              </a:ext>
            </a:extLst>
          </p:cNvPr>
          <p:cNvSpPr txBox="1"/>
          <p:nvPr/>
        </p:nvSpPr>
        <p:spPr>
          <a:xfrm>
            <a:off x="292042" y="1454487"/>
            <a:ext cx="4177321" cy="4685056"/>
          </a:xfrm>
          <a:prstGeom prst="rect">
            <a:avLst/>
          </a:prstGeom>
        </p:spPr>
        <p:txBody>
          <a:bodyPr vert="horz" lIns="91440" tIns="45720" rIns="91440" bIns="45720" rtlCol="0">
            <a:normAutofit/>
          </a:bodyPr>
          <a:lstStyle/>
          <a:p>
            <a:pPr>
              <a:lnSpc>
                <a:spcPct val="90000"/>
              </a:lnSpc>
              <a:spcAft>
                <a:spcPts val="600"/>
              </a:spcAft>
            </a:pPr>
            <a:r>
              <a:rPr lang="en-US" sz="1400" b="1" u="sng" dirty="0"/>
              <a:t>Coach Selection and Programming Locations</a:t>
            </a:r>
          </a:p>
          <a:p>
            <a:pPr marL="457200" indent="-228600">
              <a:lnSpc>
                <a:spcPct val="90000"/>
              </a:lnSpc>
              <a:spcAft>
                <a:spcPts val="600"/>
              </a:spcAft>
              <a:buFont typeface="Arial" panose="020B0604020202020204" pitchFamily="34" charset="0"/>
              <a:buChar char="•"/>
            </a:pPr>
            <a:r>
              <a:rPr lang="en-US" sz="1600" dirty="0"/>
              <a:t>Year 1 coach and team selection will be a combined effort including representatives from WMHA and LMHA along with independent third party evaluators.  </a:t>
            </a:r>
          </a:p>
          <a:p>
            <a:pPr marL="457200" indent="-228600">
              <a:lnSpc>
                <a:spcPct val="90000"/>
              </a:lnSpc>
              <a:spcAft>
                <a:spcPts val="600"/>
              </a:spcAft>
              <a:buFont typeface="Arial" panose="020B0604020202020204" pitchFamily="34" charset="0"/>
              <a:buChar char="•"/>
            </a:pPr>
            <a:r>
              <a:rPr lang="en-US" sz="1600" dirty="0"/>
              <a:t>Further membership engagement will assist to create formalized policies regarding team and coaching selection.  In keeping with the Pillars of Success, the goal will be to provide fair, inclusive opportunities for all players.  An aim of the travel coach selection process will be to recruit qualified non-parent coaches at as many age groups as possible.</a:t>
            </a:r>
          </a:p>
          <a:p>
            <a:pPr marL="457200" indent="-228600">
              <a:lnSpc>
                <a:spcPct val="90000"/>
              </a:lnSpc>
              <a:spcAft>
                <a:spcPts val="600"/>
              </a:spcAft>
              <a:buFont typeface="Arial" panose="020B0604020202020204" pitchFamily="34" charset="0"/>
              <a:buChar char="•"/>
            </a:pPr>
            <a:r>
              <a:rPr lang="en-US" sz="1600" dirty="0"/>
              <a:t>Travel teams would primarily play at Vollmer and Central Park Athletics. Practices would be between CPA, Adie Knox and Vollmer.</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36267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Team Composition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73603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E4A06BFB-AF67-7D24-CDFF-BDE0C791D35D}"/>
              </a:ext>
            </a:extLst>
          </p:cNvPr>
          <p:cNvPicPr>
            <a:picLocks noChangeAspect="1"/>
          </p:cNvPicPr>
          <p:nvPr/>
        </p:nvPicPr>
        <p:blipFill>
          <a:blip r:embed="rId7"/>
          <a:stretch>
            <a:fillRect/>
          </a:stretch>
        </p:blipFill>
        <p:spPr>
          <a:xfrm>
            <a:off x="838200" y="1531329"/>
            <a:ext cx="10011634" cy="4645634"/>
          </a:xfrm>
          <a:prstGeom prst="rect">
            <a:avLst/>
          </a:prstGeom>
        </p:spPr>
      </p:pic>
    </p:spTree>
    <p:extLst>
      <p:ext uri="{BB962C8B-B14F-4D97-AF65-F5344CB8AC3E}">
        <p14:creationId xmlns:p14="http://schemas.microsoft.com/office/powerpoint/2010/main" val="4131197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407</Words>
  <Application>Microsoft Office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WMHA/LMHA Amalgamation</vt:lpstr>
      <vt:lpstr>Meeting Agenda</vt:lpstr>
      <vt:lpstr>Pillars of Success for New Association</vt:lpstr>
      <vt:lpstr>House League Programming  </vt:lpstr>
      <vt:lpstr>PowerPoint Presentation</vt:lpstr>
      <vt:lpstr>Travel Programming      </vt:lpstr>
      <vt:lpstr>Travel Programming      </vt:lpstr>
      <vt:lpstr>Team Composition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WMHA/LMHA Amalgamation</dc:title>
  <dc:creator>Lindsay Thiessen</dc:creator>
  <cp:lastModifiedBy>Doug Tellerd</cp:lastModifiedBy>
  <cp:revision>8</cp:revision>
  <dcterms:created xsi:type="dcterms:W3CDTF">2024-03-02T20:00:45Z</dcterms:created>
  <dcterms:modified xsi:type="dcterms:W3CDTF">2024-03-19T20:27:28Z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1e02f2d-eb4f-4899-a8de-12e6cb1cf2b1_Enabled">
    <vt:lpwstr>true</vt:lpwstr>
  </property>
  <property fmtid="{D5CDD505-2E9C-101B-9397-08002B2CF9AE}" pid="3" name="MSIP_Label_01e02f2d-eb4f-4899-a8de-12e6cb1cf2b1_SetDate">
    <vt:lpwstr>2024-03-02T20:07:19Z</vt:lpwstr>
  </property>
  <property fmtid="{D5CDD505-2E9C-101B-9397-08002B2CF9AE}" pid="4" name="MSIP_Label_01e02f2d-eb4f-4899-a8de-12e6cb1cf2b1_Method">
    <vt:lpwstr>Standard</vt:lpwstr>
  </property>
  <property fmtid="{D5CDD505-2E9C-101B-9397-08002B2CF9AE}" pid="5" name="MSIP_Label_01e02f2d-eb4f-4899-a8de-12e6cb1cf2b1_Name">
    <vt:lpwstr>defa4170-0d19-0005-0004-bc88714345d2</vt:lpwstr>
  </property>
  <property fmtid="{D5CDD505-2E9C-101B-9397-08002B2CF9AE}" pid="6" name="MSIP_Label_01e02f2d-eb4f-4899-a8de-12e6cb1cf2b1_SiteId">
    <vt:lpwstr>a88d2b78-682c-424f-a666-ae0490724919</vt:lpwstr>
  </property>
  <property fmtid="{D5CDD505-2E9C-101B-9397-08002B2CF9AE}" pid="7" name="MSIP_Label_01e02f2d-eb4f-4899-a8de-12e6cb1cf2b1_ActionId">
    <vt:lpwstr>63d77938-b0be-47d5-a469-763220b33856</vt:lpwstr>
  </property>
  <property fmtid="{D5CDD505-2E9C-101B-9397-08002B2CF9AE}" pid="8" name="MSIP_Label_01e02f2d-eb4f-4899-a8de-12e6cb1cf2b1_ContentBits">
    <vt:lpwstr>0</vt:lpwstr>
  </property>
</Properties>
</file>